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04" r:id="rId3"/>
    <p:sldMasterId id="2147483718" r:id="rId4"/>
  </p:sldMasterIdLst>
  <p:notesMasterIdLst>
    <p:notesMasterId r:id="rId50"/>
  </p:notesMasterIdLst>
  <p:handoutMasterIdLst>
    <p:handoutMasterId r:id="rId51"/>
  </p:handoutMasterIdLst>
  <p:sldIdLst>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256" r:id="rId19"/>
    <p:sldId id="257" r:id="rId20"/>
    <p:sldId id="276" r:id="rId21"/>
    <p:sldId id="299" r:id="rId22"/>
    <p:sldId id="277" r:id="rId23"/>
    <p:sldId id="278" r:id="rId24"/>
    <p:sldId id="269" r:id="rId25"/>
    <p:sldId id="303" r:id="rId26"/>
    <p:sldId id="304" r:id="rId27"/>
    <p:sldId id="302" r:id="rId28"/>
    <p:sldId id="305" r:id="rId29"/>
    <p:sldId id="306" r:id="rId30"/>
    <p:sldId id="307" r:id="rId31"/>
    <p:sldId id="308" r:id="rId32"/>
    <p:sldId id="309" r:id="rId33"/>
    <p:sldId id="310" r:id="rId34"/>
    <p:sldId id="325" r:id="rId35"/>
    <p:sldId id="326" r:id="rId36"/>
    <p:sldId id="327" r:id="rId37"/>
    <p:sldId id="328" r:id="rId38"/>
    <p:sldId id="329" r:id="rId39"/>
    <p:sldId id="330" r:id="rId40"/>
    <p:sldId id="331" r:id="rId41"/>
    <p:sldId id="332" r:id="rId42"/>
    <p:sldId id="333" r:id="rId43"/>
    <p:sldId id="334" r:id="rId44"/>
    <p:sldId id="353" r:id="rId45"/>
    <p:sldId id="335" r:id="rId46"/>
    <p:sldId id="336" r:id="rId47"/>
    <p:sldId id="337" r:id="rId48"/>
    <p:sldId id="338" r:id="rId49"/>
  </p:sldIdLst>
  <p:sldSz cx="9144000" cy="5143500" type="screen16x9"/>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11C4B1-473C-4E8D-BE07-D532BE7BE99D}">
          <p14:sldIdLst>
            <p14:sldId id="339"/>
            <p14:sldId id="340"/>
            <p14:sldId id="341"/>
            <p14:sldId id="342"/>
            <p14:sldId id="343"/>
            <p14:sldId id="344"/>
            <p14:sldId id="345"/>
            <p14:sldId id="346"/>
            <p14:sldId id="347"/>
            <p14:sldId id="348"/>
            <p14:sldId id="349"/>
            <p14:sldId id="350"/>
            <p14:sldId id="351"/>
            <p14:sldId id="352"/>
            <p14:sldId id="256"/>
            <p14:sldId id="257"/>
            <p14:sldId id="276"/>
            <p14:sldId id="299"/>
            <p14:sldId id="277"/>
            <p14:sldId id="278"/>
            <p14:sldId id="269"/>
            <p14:sldId id="303"/>
            <p14:sldId id="304"/>
            <p14:sldId id="302"/>
            <p14:sldId id="305"/>
            <p14:sldId id="306"/>
            <p14:sldId id="307"/>
            <p14:sldId id="308"/>
            <p14:sldId id="309"/>
            <p14:sldId id="310"/>
            <p14:sldId id="325"/>
            <p14:sldId id="326"/>
            <p14:sldId id="327"/>
            <p14:sldId id="328"/>
            <p14:sldId id="329"/>
            <p14:sldId id="330"/>
            <p14:sldId id="331"/>
            <p14:sldId id="332"/>
            <p14:sldId id="333"/>
            <p14:sldId id="334"/>
            <p14:sldId id="353"/>
            <p14:sldId id="335"/>
            <p14:sldId id="336"/>
            <p14:sldId id="337"/>
            <p14:sldId id="338"/>
          </p14:sldIdLst>
        </p14:section>
      </p14:sectionLst>
    </p:ext>
    <p:ext uri="{EFAFB233-063F-42B5-8137-9DF3F51BA10A}">
      <p15:sldGuideLst xmlns:p15="http://schemas.microsoft.com/office/powerpoint/2012/main">
        <p15:guide id="1" orient="horz" pos="259">
          <p15:clr>
            <a:srgbClr val="A4A3A4"/>
          </p15:clr>
        </p15:guide>
        <p15:guide id="2" orient="horz" pos="933">
          <p15:clr>
            <a:srgbClr val="A4A3A4"/>
          </p15:clr>
        </p15:guide>
        <p15:guide id="3" orient="horz" pos="3050">
          <p15:clr>
            <a:srgbClr val="A4A3A4"/>
          </p15:clr>
        </p15:guide>
        <p15:guide id="4" orient="horz" pos="2935">
          <p15:clr>
            <a:srgbClr val="A4A3A4"/>
          </p15:clr>
        </p15:guide>
        <p15:guide id="5" pos="2880">
          <p15:clr>
            <a:srgbClr val="A4A3A4"/>
          </p15:clr>
        </p15:guide>
        <p15:guide id="6" pos="249">
          <p15:clr>
            <a:srgbClr val="A4A3A4"/>
          </p15:clr>
        </p15:guide>
        <p15:guide id="7" pos="1156">
          <p15:clr>
            <a:srgbClr val="A4A3A4"/>
          </p15:clr>
        </p15:guide>
        <p15:guide id="8" pos="2018">
          <p15:clr>
            <a:srgbClr val="A4A3A4"/>
          </p15:clr>
        </p15:guide>
        <p15:guide id="9" pos="3742">
          <p15:clr>
            <a:srgbClr val="A4A3A4"/>
          </p15:clr>
        </p15:guide>
        <p15:guide id="10" pos="4604">
          <p15:clr>
            <a:srgbClr val="A4A3A4"/>
          </p15:clr>
        </p15:guide>
        <p15:guide id="11" pos="551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Alison" initials="GA" lastIdx="6" clrIdx="0">
    <p:extLst>
      <p:ext uri="{19B8F6BF-5375-455C-9EA6-DF929625EA0E}">
        <p15:presenceInfo xmlns:p15="http://schemas.microsoft.com/office/powerpoint/2012/main" userId="S-1-5-21-1831736574-1690769945-617630493-393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A58"/>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334" autoAdjust="0"/>
  </p:normalViewPr>
  <p:slideViewPr>
    <p:cSldViewPr snapToGrid="0" showGuides="1">
      <p:cViewPr varScale="1">
        <p:scale>
          <a:sx n="90" d="100"/>
          <a:sy n="90" d="100"/>
        </p:scale>
        <p:origin x="624" y="44"/>
      </p:cViewPr>
      <p:guideLst>
        <p:guide orient="horz" pos="259"/>
        <p:guide orient="horz" pos="933"/>
        <p:guide orient="horz" pos="3050"/>
        <p:guide orient="horz" pos="2935"/>
        <p:guide pos="2880"/>
        <p:guide pos="249"/>
        <p:guide pos="1156"/>
        <p:guide pos="2018"/>
        <p:guide pos="3742"/>
        <p:guide pos="4604"/>
        <p:guide pos="551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9" d="100"/>
          <a:sy n="99" d="100"/>
        </p:scale>
        <p:origin x="3570"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2T09:50:39.412" idx="5">
    <p:pos x="4448" y="499"/>
    <p:text>Can you see if you can find a better image of this?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12T10:02:11.778" idx="6">
    <p:pos x="5511" y="933"/>
    <p:text>Can keep this image of something more to do with getting ready for a review/presentation</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E660A-7C4C-4402-A176-A90835B89D64}" type="doc">
      <dgm:prSet loTypeId="urn:microsoft.com/office/officeart/2005/8/layout/process5" loCatId="process" qsTypeId="urn:microsoft.com/office/officeart/2005/8/quickstyle/simple1" qsCatId="simple" csTypeId="urn:microsoft.com/office/officeart/2005/8/colors/accent3_3" csCatId="accent3" phldr="1"/>
      <dgm:spPr/>
    </dgm:pt>
    <dgm:pt modelId="{08277C72-3123-4434-9076-B99F1F895671}">
      <dgm:prSet phldrT="[Text]"/>
      <dgm:spPr/>
      <dgm:t>
        <a:bodyPr/>
        <a:lstStyle/>
        <a:p>
          <a:r>
            <a:rPr lang="en-US" dirty="0"/>
            <a:t>Digital</a:t>
          </a:r>
        </a:p>
      </dgm:t>
    </dgm:pt>
    <dgm:pt modelId="{967458CC-FBB4-485A-BBFB-4D4A0801D901}" type="parTrans" cxnId="{BD3A7049-710A-4968-8463-1AFE544B6B31}">
      <dgm:prSet/>
      <dgm:spPr/>
      <dgm:t>
        <a:bodyPr/>
        <a:lstStyle/>
        <a:p>
          <a:endParaRPr lang="en-US"/>
        </a:p>
      </dgm:t>
    </dgm:pt>
    <dgm:pt modelId="{45B226A8-497A-4513-8880-8485D9FD6085}" type="sibTrans" cxnId="{BD3A7049-710A-4968-8463-1AFE544B6B31}">
      <dgm:prSet/>
      <dgm:spPr/>
      <dgm:t>
        <a:bodyPr/>
        <a:lstStyle/>
        <a:p>
          <a:endParaRPr lang="en-US"/>
        </a:p>
      </dgm:t>
    </dgm:pt>
    <dgm:pt modelId="{9046E20C-1A6C-4A7B-A487-839DC1B71A79}">
      <dgm:prSet phldrT="[Text]"/>
      <dgm:spPr/>
      <dgm:t>
        <a:bodyPr/>
        <a:lstStyle/>
        <a:p>
          <a:r>
            <a:rPr lang="en-US" dirty="0"/>
            <a:t>1 PDF file &lt;20MB</a:t>
          </a:r>
        </a:p>
      </dgm:t>
    </dgm:pt>
    <dgm:pt modelId="{EA34F280-A7CB-4354-A9C0-B0E2E2DF23BD}" type="parTrans" cxnId="{7EAA9FF5-6B99-4295-86BB-BEBA7237B6DB}">
      <dgm:prSet/>
      <dgm:spPr/>
      <dgm:t>
        <a:bodyPr/>
        <a:lstStyle/>
        <a:p>
          <a:endParaRPr lang="en-US"/>
        </a:p>
      </dgm:t>
    </dgm:pt>
    <dgm:pt modelId="{0C29816B-7191-4B12-AE46-8ABEEAB736B8}" type="sibTrans" cxnId="{7EAA9FF5-6B99-4295-86BB-BEBA7237B6DB}">
      <dgm:prSet/>
      <dgm:spPr/>
      <dgm:t>
        <a:bodyPr/>
        <a:lstStyle/>
        <a:p>
          <a:endParaRPr lang="en-US"/>
        </a:p>
      </dgm:t>
    </dgm:pt>
    <dgm:pt modelId="{4681135E-ED89-4E1A-8203-BA244EF6625E}">
      <dgm:prSet phldrT="[Text]"/>
      <dgm:spPr/>
      <dgm:t>
        <a:bodyPr/>
        <a:lstStyle/>
        <a:p>
          <a:r>
            <a:rPr lang="en-US" dirty="0"/>
            <a:t>Maybe printed out</a:t>
          </a:r>
        </a:p>
      </dgm:t>
    </dgm:pt>
    <dgm:pt modelId="{B32A3624-0C69-4025-A7A2-FB72779C3F7D}" type="parTrans" cxnId="{6BC8704F-3379-4AB5-ABDF-1619E9AD1AC1}">
      <dgm:prSet/>
      <dgm:spPr/>
      <dgm:t>
        <a:bodyPr/>
        <a:lstStyle/>
        <a:p>
          <a:endParaRPr lang="en-US"/>
        </a:p>
      </dgm:t>
    </dgm:pt>
    <dgm:pt modelId="{3E03B89E-A270-49D8-8AE3-3A3C83CDC881}" type="sibTrans" cxnId="{6BC8704F-3379-4AB5-ABDF-1619E9AD1AC1}">
      <dgm:prSet/>
      <dgm:spPr/>
      <dgm:t>
        <a:bodyPr/>
        <a:lstStyle/>
        <a:p>
          <a:endParaRPr lang="en-US"/>
        </a:p>
      </dgm:t>
    </dgm:pt>
    <dgm:pt modelId="{5B6541C8-8C59-423A-9CFE-8321E0377F30}">
      <dgm:prSet/>
      <dgm:spPr/>
      <dgm:t>
        <a:bodyPr/>
        <a:lstStyle/>
        <a:p>
          <a:r>
            <a:rPr lang="en-US" dirty="0"/>
            <a:t>Electronic PDF rather scan</a:t>
          </a:r>
        </a:p>
      </dgm:t>
    </dgm:pt>
    <dgm:pt modelId="{96F2F7A7-8213-4A48-92E9-DB0136DC8E22}" type="parTrans" cxnId="{4AA01679-40F3-4326-8AA1-057FD3A00D55}">
      <dgm:prSet/>
      <dgm:spPr/>
      <dgm:t>
        <a:bodyPr/>
        <a:lstStyle/>
        <a:p>
          <a:endParaRPr lang="en-US"/>
        </a:p>
      </dgm:t>
    </dgm:pt>
    <dgm:pt modelId="{A69F23C4-60F7-47EA-A9C8-0851A9A38DE1}" type="sibTrans" cxnId="{4AA01679-40F3-4326-8AA1-057FD3A00D55}">
      <dgm:prSet/>
      <dgm:spPr/>
      <dgm:t>
        <a:bodyPr/>
        <a:lstStyle/>
        <a:p>
          <a:endParaRPr lang="en-US"/>
        </a:p>
      </dgm:t>
    </dgm:pt>
    <dgm:pt modelId="{CBB0B36C-B487-4802-9363-CAE4CCDC0D93}">
      <dgm:prSet/>
      <dgm:spPr/>
      <dgm:t>
        <a:bodyPr/>
        <a:lstStyle/>
        <a:p>
          <a:r>
            <a:rPr lang="en-US" dirty="0"/>
            <a:t>A4 sized except for drawings A3</a:t>
          </a:r>
        </a:p>
      </dgm:t>
    </dgm:pt>
    <dgm:pt modelId="{5A670FDD-44B3-4EBE-8536-C51231EF1BC3}" type="parTrans" cxnId="{7F387F8A-1024-49A9-BF98-7D2DCA68FC6F}">
      <dgm:prSet/>
      <dgm:spPr/>
      <dgm:t>
        <a:bodyPr/>
        <a:lstStyle/>
        <a:p>
          <a:endParaRPr lang="en-US"/>
        </a:p>
      </dgm:t>
    </dgm:pt>
    <dgm:pt modelId="{CFBEA62C-962D-4284-8EC4-CD0078784E0F}" type="sibTrans" cxnId="{7F387F8A-1024-49A9-BF98-7D2DCA68FC6F}">
      <dgm:prSet/>
      <dgm:spPr/>
      <dgm:t>
        <a:bodyPr/>
        <a:lstStyle/>
        <a:p>
          <a:endParaRPr lang="en-US"/>
        </a:p>
      </dgm:t>
    </dgm:pt>
    <dgm:pt modelId="{2FBBB519-6DAA-448E-B669-60FBE7723C40}">
      <dgm:prSet/>
      <dgm:spPr/>
      <dgm:t>
        <a:bodyPr/>
        <a:lstStyle/>
        <a:p>
          <a:r>
            <a:rPr lang="en-US" dirty="0"/>
            <a:t>Use reasonable font and text size</a:t>
          </a:r>
        </a:p>
      </dgm:t>
    </dgm:pt>
    <dgm:pt modelId="{6C362D6F-5E5F-4A0B-93A9-A067B72A4DD2}" type="parTrans" cxnId="{C277A872-7F64-4766-81FF-16A728074A3F}">
      <dgm:prSet/>
      <dgm:spPr/>
      <dgm:t>
        <a:bodyPr/>
        <a:lstStyle/>
        <a:p>
          <a:endParaRPr lang="en-US"/>
        </a:p>
      </dgm:t>
    </dgm:pt>
    <dgm:pt modelId="{0670E14F-66EB-4EE6-A5E2-25188F5BEA01}" type="sibTrans" cxnId="{C277A872-7F64-4766-81FF-16A728074A3F}">
      <dgm:prSet/>
      <dgm:spPr/>
      <dgm:t>
        <a:bodyPr/>
        <a:lstStyle/>
        <a:p>
          <a:endParaRPr lang="en-US"/>
        </a:p>
      </dgm:t>
    </dgm:pt>
    <dgm:pt modelId="{B2905E03-BCD8-43C1-898E-3B4843CC2672}">
      <dgm:prSet/>
      <dgm:spPr/>
      <dgm:t>
        <a:bodyPr/>
        <a:lstStyle/>
        <a:p>
          <a:r>
            <a:rPr lang="en-US" dirty="0"/>
            <a:t>Use Hyperlinks to appendices and back</a:t>
          </a:r>
        </a:p>
      </dgm:t>
    </dgm:pt>
    <dgm:pt modelId="{FD11F698-A1C3-4669-AAA2-093B04FEB8C0}" type="parTrans" cxnId="{B44075CF-6149-41E6-A37F-13EAF56A4A2C}">
      <dgm:prSet/>
      <dgm:spPr/>
      <dgm:t>
        <a:bodyPr/>
        <a:lstStyle/>
        <a:p>
          <a:endParaRPr lang="en-US"/>
        </a:p>
      </dgm:t>
    </dgm:pt>
    <dgm:pt modelId="{E0714455-5CD1-46D6-B53E-A973BF7B782B}" type="sibTrans" cxnId="{B44075CF-6149-41E6-A37F-13EAF56A4A2C}">
      <dgm:prSet/>
      <dgm:spPr/>
      <dgm:t>
        <a:bodyPr/>
        <a:lstStyle/>
        <a:p>
          <a:endParaRPr lang="en-US"/>
        </a:p>
      </dgm:t>
    </dgm:pt>
    <dgm:pt modelId="{51BC8D79-FC85-440C-88D2-EB70F7BED72D}" type="pres">
      <dgm:prSet presAssocID="{C4CE660A-7C4C-4402-A176-A90835B89D64}" presName="diagram" presStyleCnt="0">
        <dgm:presLayoutVars>
          <dgm:dir/>
          <dgm:resizeHandles val="exact"/>
        </dgm:presLayoutVars>
      </dgm:prSet>
      <dgm:spPr/>
    </dgm:pt>
    <dgm:pt modelId="{1E749518-FBB3-40C4-AD12-AE09B28D384F}" type="pres">
      <dgm:prSet presAssocID="{08277C72-3123-4434-9076-B99F1F895671}" presName="node" presStyleLbl="node1" presStyleIdx="0" presStyleCnt="7">
        <dgm:presLayoutVars>
          <dgm:bulletEnabled val="1"/>
        </dgm:presLayoutVars>
      </dgm:prSet>
      <dgm:spPr/>
    </dgm:pt>
    <dgm:pt modelId="{2E6B61C3-7715-4F00-97C6-BC33F54EC97B}" type="pres">
      <dgm:prSet presAssocID="{45B226A8-497A-4513-8880-8485D9FD6085}" presName="sibTrans" presStyleLbl="sibTrans2D1" presStyleIdx="0" presStyleCnt="6"/>
      <dgm:spPr/>
    </dgm:pt>
    <dgm:pt modelId="{B9F92326-440A-4848-A886-571C984FFCF4}" type="pres">
      <dgm:prSet presAssocID="{45B226A8-497A-4513-8880-8485D9FD6085}" presName="connectorText" presStyleLbl="sibTrans2D1" presStyleIdx="0" presStyleCnt="6"/>
      <dgm:spPr/>
    </dgm:pt>
    <dgm:pt modelId="{58D739AB-BA9C-400B-B513-AA4579ECFAD2}" type="pres">
      <dgm:prSet presAssocID="{9046E20C-1A6C-4A7B-A487-839DC1B71A79}" presName="node" presStyleLbl="node1" presStyleIdx="1" presStyleCnt="7">
        <dgm:presLayoutVars>
          <dgm:bulletEnabled val="1"/>
        </dgm:presLayoutVars>
      </dgm:prSet>
      <dgm:spPr/>
    </dgm:pt>
    <dgm:pt modelId="{C40CA3C0-2EFF-49B7-9122-E9019E3D02BC}" type="pres">
      <dgm:prSet presAssocID="{0C29816B-7191-4B12-AE46-8ABEEAB736B8}" presName="sibTrans" presStyleLbl="sibTrans2D1" presStyleIdx="1" presStyleCnt="6"/>
      <dgm:spPr/>
    </dgm:pt>
    <dgm:pt modelId="{D07C8011-9FCE-4EFB-BA2A-98574A5F423C}" type="pres">
      <dgm:prSet presAssocID="{0C29816B-7191-4B12-AE46-8ABEEAB736B8}" presName="connectorText" presStyleLbl="sibTrans2D1" presStyleIdx="1" presStyleCnt="6"/>
      <dgm:spPr/>
    </dgm:pt>
    <dgm:pt modelId="{3F5EF3BC-A3EF-4036-A3D3-7E4DCF0769D4}" type="pres">
      <dgm:prSet presAssocID="{CBB0B36C-B487-4802-9363-CAE4CCDC0D93}" presName="node" presStyleLbl="node1" presStyleIdx="2" presStyleCnt="7">
        <dgm:presLayoutVars>
          <dgm:bulletEnabled val="1"/>
        </dgm:presLayoutVars>
      </dgm:prSet>
      <dgm:spPr/>
    </dgm:pt>
    <dgm:pt modelId="{BA5B71E2-BF1E-4D70-A2BE-BB2F9C432F26}" type="pres">
      <dgm:prSet presAssocID="{CFBEA62C-962D-4284-8EC4-CD0078784E0F}" presName="sibTrans" presStyleLbl="sibTrans2D1" presStyleIdx="2" presStyleCnt="6"/>
      <dgm:spPr/>
    </dgm:pt>
    <dgm:pt modelId="{DD644950-55CE-47E0-A230-D396E7998CB5}" type="pres">
      <dgm:prSet presAssocID="{CFBEA62C-962D-4284-8EC4-CD0078784E0F}" presName="connectorText" presStyleLbl="sibTrans2D1" presStyleIdx="2" presStyleCnt="6"/>
      <dgm:spPr/>
    </dgm:pt>
    <dgm:pt modelId="{85F177BC-C675-459E-9902-70E0C8E4B179}" type="pres">
      <dgm:prSet presAssocID="{B2905E03-BCD8-43C1-898E-3B4843CC2672}" presName="node" presStyleLbl="node1" presStyleIdx="3" presStyleCnt="7">
        <dgm:presLayoutVars>
          <dgm:bulletEnabled val="1"/>
        </dgm:presLayoutVars>
      </dgm:prSet>
      <dgm:spPr/>
    </dgm:pt>
    <dgm:pt modelId="{BD6B347E-F020-4948-AA79-51DB557933E7}" type="pres">
      <dgm:prSet presAssocID="{E0714455-5CD1-46D6-B53E-A973BF7B782B}" presName="sibTrans" presStyleLbl="sibTrans2D1" presStyleIdx="3" presStyleCnt="6"/>
      <dgm:spPr/>
    </dgm:pt>
    <dgm:pt modelId="{9C55E4E6-D81A-4824-8227-2C91A1AE954D}" type="pres">
      <dgm:prSet presAssocID="{E0714455-5CD1-46D6-B53E-A973BF7B782B}" presName="connectorText" presStyleLbl="sibTrans2D1" presStyleIdx="3" presStyleCnt="6"/>
      <dgm:spPr/>
    </dgm:pt>
    <dgm:pt modelId="{174AE1D7-3F46-4349-8DFE-DA126913C494}" type="pres">
      <dgm:prSet presAssocID="{2FBBB519-6DAA-448E-B669-60FBE7723C40}" presName="node" presStyleLbl="node1" presStyleIdx="4" presStyleCnt="7">
        <dgm:presLayoutVars>
          <dgm:bulletEnabled val="1"/>
        </dgm:presLayoutVars>
      </dgm:prSet>
      <dgm:spPr/>
    </dgm:pt>
    <dgm:pt modelId="{295F77E0-200B-4460-9E06-7C80D361E56F}" type="pres">
      <dgm:prSet presAssocID="{0670E14F-66EB-4EE6-A5E2-25188F5BEA01}" presName="sibTrans" presStyleLbl="sibTrans2D1" presStyleIdx="4" presStyleCnt="6"/>
      <dgm:spPr/>
    </dgm:pt>
    <dgm:pt modelId="{DC90F7D7-C476-43C3-87AF-0445C469F4C7}" type="pres">
      <dgm:prSet presAssocID="{0670E14F-66EB-4EE6-A5E2-25188F5BEA01}" presName="connectorText" presStyleLbl="sibTrans2D1" presStyleIdx="4" presStyleCnt="6"/>
      <dgm:spPr/>
    </dgm:pt>
    <dgm:pt modelId="{9AC58EF4-DFEF-4269-B972-FEAAB4157765}" type="pres">
      <dgm:prSet presAssocID="{4681135E-ED89-4E1A-8203-BA244EF6625E}" presName="node" presStyleLbl="node1" presStyleIdx="5" presStyleCnt="7">
        <dgm:presLayoutVars>
          <dgm:bulletEnabled val="1"/>
        </dgm:presLayoutVars>
      </dgm:prSet>
      <dgm:spPr/>
    </dgm:pt>
    <dgm:pt modelId="{02CCFFE9-1A3E-4D41-A9D8-5F6AC34F407A}" type="pres">
      <dgm:prSet presAssocID="{3E03B89E-A270-49D8-8AE3-3A3C83CDC881}" presName="sibTrans" presStyleLbl="sibTrans2D1" presStyleIdx="5" presStyleCnt="6"/>
      <dgm:spPr/>
    </dgm:pt>
    <dgm:pt modelId="{EB4631A4-BF1A-4C38-8B6A-729B8C18F3CB}" type="pres">
      <dgm:prSet presAssocID="{3E03B89E-A270-49D8-8AE3-3A3C83CDC881}" presName="connectorText" presStyleLbl="sibTrans2D1" presStyleIdx="5" presStyleCnt="6"/>
      <dgm:spPr/>
    </dgm:pt>
    <dgm:pt modelId="{4DB20454-59B1-42F9-BCED-4A2C19F85921}" type="pres">
      <dgm:prSet presAssocID="{5B6541C8-8C59-423A-9CFE-8321E0377F30}" presName="node" presStyleLbl="node1" presStyleIdx="6" presStyleCnt="7">
        <dgm:presLayoutVars>
          <dgm:bulletEnabled val="1"/>
        </dgm:presLayoutVars>
      </dgm:prSet>
      <dgm:spPr/>
    </dgm:pt>
  </dgm:ptLst>
  <dgm:cxnLst>
    <dgm:cxn modelId="{00CA0D05-51B6-4876-B73F-0E6A2CD0F99F}" type="presOf" srcId="{45B226A8-497A-4513-8880-8485D9FD6085}" destId="{2E6B61C3-7715-4F00-97C6-BC33F54EC97B}" srcOrd="0" destOrd="0" presId="urn:microsoft.com/office/officeart/2005/8/layout/process5"/>
    <dgm:cxn modelId="{9C1E3808-19FC-45A8-9163-16827EF9E4FE}" type="presOf" srcId="{CFBEA62C-962D-4284-8EC4-CD0078784E0F}" destId="{BA5B71E2-BF1E-4D70-A2BE-BB2F9C432F26}" srcOrd="0" destOrd="0" presId="urn:microsoft.com/office/officeart/2005/8/layout/process5"/>
    <dgm:cxn modelId="{45717D26-2DDE-4DA6-A533-B3C43D557A9A}" type="presOf" srcId="{CBB0B36C-B487-4802-9363-CAE4CCDC0D93}" destId="{3F5EF3BC-A3EF-4036-A3D3-7E4DCF0769D4}" srcOrd="0" destOrd="0" presId="urn:microsoft.com/office/officeart/2005/8/layout/process5"/>
    <dgm:cxn modelId="{25EF2F33-4790-426D-9198-017F585CB300}" type="presOf" srcId="{08277C72-3123-4434-9076-B99F1F895671}" destId="{1E749518-FBB3-40C4-AD12-AE09B28D384F}" srcOrd="0" destOrd="0" presId="urn:microsoft.com/office/officeart/2005/8/layout/process5"/>
    <dgm:cxn modelId="{7E65E933-FE5C-4C20-89A8-13E2C01B5AF2}" type="presOf" srcId="{5B6541C8-8C59-423A-9CFE-8321E0377F30}" destId="{4DB20454-59B1-42F9-BCED-4A2C19F85921}" srcOrd="0" destOrd="0" presId="urn:microsoft.com/office/officeart/2005/8/layout/process5"/>
    <dgm:cxn modelId="{9C694561-C4B2-43DD-A4B0-F81189A05F85}" type="presOf" srcId="{B2905E03-BCD8-43C1-898E-3B4843CC2672}" destId="{85F177BC-C675-459E-9902-70E0C8E4B179}" srcOrd="0" destOrd="0" presId="urn:microsoft.com/office/officeart/2005/8/layout/process5"/>
    <dgm:cxn modelId="{FA63A542-FAA8-4037-98D7-5A0AAB8436E1}" type="presOf" srcId="{E0714455-5CD1-46D6-B53E-A973BF7B782B}" destId="{9C55E4E6-D81A-4824-8227-2C91A1AE954D}" srcOrd="1" destOrd="0" presId="urn:microsoft.com/office/officeart/2005/8/layout/process5"/>
    <dgm:cxn modelId="{A2AA3967-7195-44A0-BA18-2BDB9596BCFA}" type="presOf" srcId="{CFBEA62C-962D-4284-8EC4-CD0078784E0F}" destId="{DD644950-55CE-47E0-A230-D396E7998CB5}" srcOrd="1" destOrd="0" presId="urn:microsoft.com/office/officeart/2005/8/layout/process5"/>
    <dgm:cxn modelId="{BD3A7049-710A-4968-8463-1AFE544B6B31}" srcId="{C4CE660A-7C4C-4402-A176-A90835B89D64}" destId="{08277C72-3123-4434-9076-B99F1F895671}" srcOrd="0" destOrd="0" parTransId="{967458CC-FBB4-485A-BBFB-4D4A0801D901}" sibTransId="{45B226A8-497A-4513-8880-8485D9FD6085}"/>
    <dgm:cxn modelId="{E896066A-F963-4DDD-9DF1-E6A8E3908A61}" type="presOf" srcId="{4681135E-ED89-4E1A-8203-BA244EF6625E}" destId="{9AC58EF4-DFEF-4269-B972-FEAAB4157765}" srcOrd="0" destOrd="0" presId="urn:microsoft.com/office/officeart/2005/8/layout/process5"/>
    <dgm:cxn modelId="{6BC8704F-3379-4AB5-ABDF-1619E9AD1AC1}" srcId="{C4CE660A-7C4C-4402-A176-A90835B89D64}" destId="{4681135E-ED89-4E1A-8203-BA244EF6625E}" srcOrd="5" destOrd="0" parTransId="{B32A3624-0C69-4025-A7A2-FB72779C3F7D}" sibTransId="{3E03B89E-A270-49D8-8AE3-3A3C83CDC881}"/>
    <dgm:cxn modelId="{A2CDE571-9505-4CE7-95D5-3CBAEC2D5A48}" type="presOf" srcId="{0C29816B-7191-4B12-AE46-8ABEEAB736B8}" destId="{D07C8011-9FCE-4EFB-BA2A-98574A5F423C}" srcOrd="1" destOrd="0" presId="urn:microsoft.com/office/officeart/2005/8/layout/process5"/>
    <dgm:cxn modelId="{C277A872-7F64-4766-81FF-16A728074A3F}" srcId="{C4CE660A-7C4C-4402-A176-A90835B89D64}" destId="{2FBBB519-6DAA-448E-B669-60FBE7723C40}" srcOrd="4" destOrd="0" parTransId="{6C362D6F-5E5F-4A0B-93A9-A067B72A4DD2}" sibTransId="{0670E14F-66EB-4EE6-A5E2-25188F5BEA01}"/>
    <dgm:cxn modelId="{96714B56-9F89-476E-ACC4-023543237988}" type="presOf" srcId="{C4CE660A-7C4C-4402-A176-A90835B89D64}" destId="{51BC8D79-FC85-440C-88D2-EB70F7BED72D}" srcOrd="0" destOrd="0" presId="urn:microsoft.com/office/officeart/2005/8/layout/process5"/>
    <dgm:cxn modelId="{BC4AA676-B8BE-4E48-8200-DECC02D5BF82}" type="presOf" srcId="{0670E14F-66EB-4EE6-A5E2-25188F5BEA01}" destId="{295F77E0-200B-4460-9E06-7C80D361E56F}" srcOrd="0" destOrd="0" presId="urn:microsoft.com/office/officeart/2005/8/layout/process5"/>
    <dgm:cxn modelId="{4AA01679-40F3-4326-8AA1-057FD3A00D55}" srcId="{C4CE660A-7C4C-4402-A176-A90835B89D64}" destId="{5B6541C8-8C59-423A-9CFE-8321E0377F30}" srcOrd="6" destOrd="0" parTransId="{96F2F7A7-8213-4A48-92E9-DB0136DC8E22}" sibTransId="{A69F23C4-60F7-47EA-A9C8-0851A9A38DE1}"/>
    <dgm:cxn modelId="{11D7C45A-E9AA-4FB1-8A36-64AA07235923}" type="presOf" srcId="{45B226A8-497A-4513-8880-8485D9FD6085}" destId="{B9F92326-440A-4848-A886-571C984FFCF4}" srcOrd="1" destOrd="0" presId="urn:microsoft.com/office/officeart/2005/8/layout/process5"/>
    <dgm:cxn modelId="{7F387F8A-1024-49A9-BF98-7D2DCA68FC6F}" srcId="{C4CE660A-7C4C-4402-A176-A90835B89D64}" destId="{CBB0B36C-B487-4802-9363-CAE4CCDC0D93}" srcOrd="2" destOrd="0" parTransId="{5A670FDD-44B3-4EBE-8536-C51231EF1BC3}" sibTransId="{CFBEA62C-962D-4284-8EC4-CD0078784E0F}"/>
    <dgm:cxn modelId="{183CA790-D8C3-4513-B9FF-774FFD5D4E11}" type="presOf" srcId="{3E03B89E-A270-49D8-8AE3-3A3C83CDC881}" destId="{EB4631A4-BF1A-4C38-8B6A-729B8C18F3CB}" srcOrd="1" destOrd="0" presId="urn:microsoft.com/office/officeart/2005/8/layout/process5"/>
    <dgm:cxn modelId="{5332E6BD-A970-4EFF-AEDC-72F4834E8F60}" type="presOf" srcId="{0670E14F-66EB-4EE6-A5E2-25188F5BEA01}" destId="{DC90F7D7-C476-43C3-87AF-0445C469F4C7}" srcOrd="1" destOrd="0" presId="urn:microsoft.com/office/officeart/2005/8/layout/process5"/>
    <dgm:cxn modelId="{EC052AC8-80D5-4AAF-86B1-DEF0B80FFB88}" type="presOf" srcId="{2FBBB519-6DAA-448E-B669-60FBE7723C40}" destId="{174AE1D7-3F46-4349-8DFE-DA126913C494}" srcOrd="0" destOrd="0" presId="urn:microsoft.com/office/officeart/2005/8/layout/process5"/>
    <dgm:cxn modelId="{9D5B45C8-F858-40F8-8EBB-DA44546484F1}" type="presOf" srcId="{3E03B89E-A270-49D8-8AE3-3A3C83CDC881}" destId="{02CCFFE9-1A3E-4D41-A9D8-5F6AC34F407A}" srcOrd="0" destOrd="0" presId="urn:microsoft.com/office/officeart/2005/8/layout/process5"/>
    <dgm:cxn modelId="{988728CE-FE6D-4F0D-B058-09A0837A7D66}" type="presOf" srcId="{9046E20C-1A6C-4A7B-A487-839DC1B71A79}" destId="{58D739AB-BA9C-400B-B513-AA4579ECFAD2}" srcOrd="0" destOrd="0" presId="urn:microsoft.com/office/officeart/2005/8/layout/process5"/>
    <dgm:cxn modelId="{B44075CF-6149-41E6-A37F-13EAF56A4A2C}" srcId="{C4CE660A-7C4C-4402-A176-A90835B89D64}" destId="{B2905E03-BCD8-43C1-898E-3B4843CC2672}" srcOrd="3" destOrd="0" parTransId="{FD11F698-A1C3-4669-AAA2-093B04FEB8C0}" sibTransId="{E0714455-5CD1-46D6-B53E-A973BF7B782B}"/>
    <dgm:cxn modelId="{BFCE30E2-B2FB-47CA-B6D6-38E85307FED2}" type="presOf" srcId="{0C29816B-7191-4B12-AE46-8ABEEAB736B8}" destId="{C40CA3C0-2EFF-49B7-9122-E9019E3D02BC}" srcOrd="0" destOrd="0" presId="urn:microsoft.com/office/officeart/2005/8/layout/process5"/>
    <dgm:cxn modelId="{7E1350E5-FC72-4CDE-A330-DB6F67DA50FB}" type="presOf" srcId="{E0714455-5CD1-46D6-B53E-A973BF7B782B}" destId="{BD6B347E-F020-4948-AA79-51DB557933E7}" srcOrd="0" destOrd="0" presId="urn:microsoft.com/office/officeart/2005/8/layout/process5"/>
    <dgm:cxn modelId="{7EAA9FF5-6B99-4295-86BB-BEBA7237B6DB}" srcId="{C4CE660A-7C4C-4402-A176-A90835B89D64}" destId="{9046E20C-1A6C-4A7B-A487-839DC1B71A79}" srcOrd="1" destOrd="0" parTransId="{EA34F280-A7CB-4354-A9C0-B0E2E2DF23BD}" sibTransId="{0C29816B-7191-4B12-AE46-8ABEEAB736B8}"/>
    <dgm:cxn modelId="{DE738F7D-808A-4CD4-931A-319F12C6967A}" type="presParOf" srcId="{51BC8D79-FC85-440C-88D2-EB70F7BED72D}" destId="{1E749518-FBB3-40C4-AD12-AE09B28D384F}" srcOrd="0" destOrd="0" presId="urn:microsoft.com/office/officeart/2005/8/layout/process5"/>
    <dgm:cxn modelId="{F121F584-3D24-4646-93D8-E726EFD9B859}" type="presParOf" srcId="{51BC8D79-FC85-440C-88D2-EB70F7BED72D}" destId="{2E6B61C3-7715-4F00-97C6-BC33F54EC97B}" srcOrd="1" destOrd="0" presId="urn:microsoft.com/office/officeart/2005/8/layout/process5"/>
    <dgm:cxn modelId="{4A23E3A5-9280-4911-A75A-B3CDF1AD8EDC}" type="presParOf" srcId="{2E6B61C3-7715-4F00-97C6-BC33F54EC97B}" destId="{B9F92326-440A-4848-A886-571C984FFCF4}" srcOrd="0" destOrd="0" presId="urn:microsoft.com/office/officeart/2005/8/layout/process5"/>
    <dgm:cxn modelId="{D6CF964A-52EC-4E15-9B8D-AD6643A9E0E7}" type="presParOf" srcId="{51BC8D79-FC85-440C-88D2-EB70F7BED72D}" destId="{58D739AB-BA9C-400B-B513-AA4579ECFAD2}" srcOrd="2" destOrd="0" presId="urn:microsoft.com/office/officeart/2005/8/layout/process5"/>
    <dgm:cxn modelId="{5ED9C0D5-A34C-46AA-8E5E-E82FA1D00059}" type="presParOf" srcId="{51BC8D79-FC85-440C-88D2-EB70F7BED72D}" destId="{C40CA3C0-2EFF-49B7-9122-E9019E3D02BC}" srcOrd="3" destOrd="0" presId="urn:microsoft.com/office/officeart/2005/8/layout/process5"/>
    <dgm:cxn modelId="{3B9060F0-C1C4-465F-B55F-C5BE31F2DA7D}" type="presParOf" srcId="{C40CA3C0-2EFF-49B7-9122-E9019E3D02BC}" destId="{D07C8011-9FCE-4EFB-BA2A-98574A5F423C}" srcOrd="0" destOrd="0" presId="urn:microsoft.com/office/officeart/2005/8/layout/process5"/>
    <dgm:cxn modelId="{81BBFE2F-6701-43B8-8111-D5D0CB35BE02}" type="presParOf" srcId="{51BC8D79-FC85-440C-88D2-EB70F7BED72D}" destId="{3F5EF3BC-A3EF-4036-A3D3-7E4DCF0769D4}" srcOrd="4" destOrd="0" presId="urn:microsoft.com/office/officeart/2005/8/layout/process5"/>
    <dgm:cxn modelId="{B3A42050-39F1-442C-BD26-D50B0ED450CA}" type="presParOf" srcId="{51BC8D79-FC85-440C-88D2-EB70F7BED72D}" destId="{BA5B71E2-BF1E-4D70-A2BE-BB2F9C432F26}" srcOrd="5" destOrd="0" presId="urn:microsoft.com/office/officeart/2005/8/layout/process5"/>
    <dgm:cxn modelId="{9E96304A-80F8-494B-A6D1-E91732721F7C}" type="presParOf" srcId="{BA5B71E2-BF1E-4D70-A2BE-BB2F9C432F26}" destId="{DD644950-55CE-47E0-A230-D396E7998CB5}" srcOrd="0" destOrd="0" presId="urn:microsoft.com/office/officeart/2005/8/layout/process5"/>
    <dgm:cxn modelId="{C03CB035-C0C5-4377-862A-86FCBD9C5CA3}" type="presParOf" srcId="{51BC8D79-FC85-440C-88D2-EB70F7BED72D}" destId="{85F177BC-C675-459E-9902-70E0C8E4B179}" srcOrd="6" destOrd="0" presId="urn:microsoft.com/office/officeart/2005/8/layout/process5"/>
    <dgm:cxn modelId="{4D544C32-9E77-47A6-89A8-BEB499348E17}" type="presParOf" srcId="{51BC8D79-FC85-440C-88D2-EB70F7BED72D}" destId="{BD6B347E-F020-4948-AA79-51DB557933E7}" srcOrd="7" destOrd="0" presId="urn:microsoft.com/office/officeart/2005/8/layout/process5"/>
    <dgm:cxn modelId="{82B9724E-5360-4DE8-86B6-9EB2D91BE781}" type="presParOf" srcId="{BD6B347E-F020-4948-AA79-51DB557933E7}" destId="{9C55E4E6-D81A-4824-8227-2C91A1AE954D}" srcOrd="0" destOrd="0" presId="urn:microsoft.com/office/officeart/2005/8/layout/process5"/>
    <dgm:cxn modelId="{FE175EF2-B229-403F-8D5E-9366FBD0CA98}" type="presParOf" srcId="{51BC8D79-FC85-440C-88D2-EB70F7BED72D}" destId="{174AE1D7-3F46-4349-8DFE-DA126913C494}" srcOrd="8" destOrd="0" presId="urn:microsoft.com/office/officeart/2005/8/layout/process5"/>
    <dgm:cxn modelId="{4C00BC03-D2B2-44BC-B770-77583667A96E}" type="presParOf" srcId="{51BC8D79-FC85-440C-88D2-EB70F7BED72D}" destId="{295F77E0-200B-4460-9E06-7C80D361E56F}" srcOrd="9" destOrd="0" presId="urn:microsoft.com/office/officeart/2005/8/layout/process5"/>
    <dgm:cxn modelId="{81A559F4-935C-4597-AD1B-0A7547BB51BF}" type="presParOf" srcId="{295F77E0-200B-4460-9E06-7C80D361E56F}" destId="{DC90F7D7-C476-43C3-87AF-0445C469F4C7}" srcOrd="0" destOrd="0" presId="urn:microsoft.com/office/officeart/2005/8/layout/process5"/>
    <dgm:cxn modelId="{38B73923-093D-47CE-9345-11F8DB218D3B}" type="presParOf" srcId="{51BC8D79-FC85-440C-88D2-EB70F7BED72D}" destId="{9AC58EF4-DFEF-4269-B972-FEAAB4157765}" srcOrd="10" destOrd="0" presId="urn:microsoft.com/office/officeart/2005/8/layout/process5"/>
    <dgm:cxn modelId="{77CAA455-A3F8-4108-96D2-6E682DECDAF1}" type="presParOf" srcId="{51BC8D79-FC85-440C-88D2-EB70F7BED72D}" destId="{02CCFFE9-1A3E-4D41-A9D8-5F6AC34F407A}" srcOrd="11" destOrd="0" presId="urn:microsoft.com/office/officeart/2005/8/layout/process5"/>
    <dgm:cxn modelId="{C1505739-6C1A-4C8F-90CB-F2B75C07E26A}" type="presParOf" srcId="{02CCFFE9-1A3E-4D41-A9D8-5F6AC34F407A}" destId="{EB4631A4-BF1A-4C38-8B6A-729B8C18F3CB}" srcOrd="0" destOrd="0" presId="urn:microsoft.com/office/officeart/2005/8/layout/process5"/>
    <dgm:cxn modelId="{3653A205-006D-4680-B1C6-6AB38435F055}" type="presParOf" srcId="{51BC8D79-FC85-440C-88D2-EB70F7BED72D}" destId="{4DB20454-59B1-42F9-BCED-4A2C19F85921}"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49518-FBB3-40C4-AD12-AE09B28D384F}">
      <dsp:nvSpPr>
        <dsp:cNvPr id="0" name=""/>
        <dsp:cNvSpPr/>
      </dsp:nvSpPr>
      <dsp:spPr>
        <a:xfrm>
          <a:off x="3291" y="473653"/>
          <a:ext cx="1438941" cy="86336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Digital</a:t>
          </a:r>
        </a:p>
      </dsp:txBody>
      <dsp:txXfrm>
        <a:off x="28578" y="498940"/>
        <a:ext cx="1388367" cy="812791"/>
      </dsp:txXfrm>
    </dsp:sp>
    <dsp:sp modelId="{2E6B61C3-7715-4F00-97C6-BC33F54EC97B}">
      <dsp:nvSpPr>
        <dsp:cNvPr id="0" name=""/>
        <dsp:cNvSpPr/>
      </dsp:nvSpPr>
      <dsp:spPr>
        <a:xfrm>
          <a:off x="1568859" y="726906"/>
          <a:ext cx="305055" cy="35685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68859" y="798277"/>
        <a:ext cx="213539" cy="214115"/>
      </dsp:txXfrm>
    </dsp:sp>
    <dsp:sp modelId="{58D739AB-BA9C-400B-B513-AA4579ECFAD2}">
      <dsp:nvSpPr>
        <dsp:cNvPr id="0" name=""/>
        <dsp:cNvSpPr/>
      </dsp:nvSpPr>
      <dsp:spPr>
        <a:xfrm>
          <a:off x="2017809" y="473653"/>
          <a:ext cx="1438941" cy="863365"/>
        </a:xfrm>
        <a:prstGeom prst="roundRect">
          <a:avLst>
            <a:gd name="adj" fmla="val 10000"/>
          </a:avLst>
        </a:prstGeom>
        <a:solidFill>
          <a:schemeClr val="accent3">
            <a:shade val="80000"/>
            <a:hueOff val="107425"/>
            <a:satOff val="-6234"/>
            <a:lumOff val="5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PDF file &lt;20MB</a:t>
          </a:r>
        </a:p>
      </dsp:txBody>
      <dsp:txXfrm>
        <a:off x="2043096" y="498940"/>
        <a:ext cx="1388367" cy="812791"/>
      </dsp:txXfrm>
    </dsp:sp>
    <dsp:sp modelId="{C40CA3C0-2EFF-49B7-9122-E9019E3D02BC}">
      <dsp:nvSpPr>
        <dsp:cNvPr id="0" name=""/>
        <dsp:cNvSpPr/>
      </dsp:nvSpPr>
      <dsp:spPr>
        <a:xfrm>
          <a:off x="3583378" y="726906"/>
          <a:ext cx="305055" cy="356857"/>
        </a:xfrm>
        <a:prstGeom prst="rightArrow">
          <a:avLst>
            <a:gd name="adj1" fmla="val 60000"/>
            <a:gd name="adj2" fmla="val 50000"/>
          </a:avLst>
        </a:prstGeom>
        <a:solidFill>
          <a:schemeClr val="accent3">
            <a:shade val="90000"/>
            <a:hueOff val="129658"/>
            <a:satOff val="-7481"/>
            <a:lumOff val="66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83378" y="798277"/>
        <a:ext cx="213539" cy="214115"/>
      </dsp:txXfrm>
    </dsp:sp>
    <dsp:sp modelId="{3F5EF3BC-A3EF-4036-A3D3-7E4DCF0769D4}">
      <dsp:nvSpPr>
        <dsp:cNvPr id="0" name=""/>
        <dsp:cNvSpPr/>
      </dsp:nvSpPr>
      <dsp:spPr>
        <a:xfrm>
          <a:off x="4032327" y="473653"/>
          <a:ext cx="1438941" cy="863365"/>
        </a:xfrm>
        <a:prstGeom prst="roundRect">
          <a:avLst>
            <a:gd name="adj" fmla="val 10000"/>
          </a:avLst>
        </a:prstGeom>
        <a:solidFill>
          <a:schemeClr val="accent3">
            <a:shade val="80000"/>
            <a:hueOff val="214850"/>
            <a:satOff val="-12468"/>
            <a:lumOff val="11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A4 sized except for drawings A3</a:t>
          </a:r>
        </a:p>
      </dsp:txBody>
      <dsp:txXfrm>
        <a:off x="4057614" y="498940"/>
        <a:ext cx="1388367" cy="812791"/>
      </dsp:txXfrm>
    </dsp:sp>
    <dsp:sp modelId="{BA5B71E2-BF1E-4D70-A2BE-BB2F9C432F26}">
      <dsp:nvSpPr>
        <dsp:cNvPr id="0" name=""/>
        <dsp:cNvSpPr/>
      </dsp:nvSpPr>
      <dsp:spPr>
        <a:xfrm>
          <a:off x="5597896" y="726906"/>
          <a:ext cx="305055" cy="356857"/>
        </a:xfrm>
        <a:prstGeom prst="rightArrow">
          <a:avLst>
            <a:gd name="adj1" fmla="val 60000"/>
            <a:gd name="adj2" fmla="val 50000"/>
          </a:avLst>
        </a:prstGeom>
        <a:solidFill>
          <a:schemeClr val="accent3">
            <a:shade val="90000"/>
            <a:hueOff val="259317"/>
            <a:satOff val="-14962"/>
            <a:lumOff val="133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97896" y="798277"/>
        <a:ext cx="213539" cy="214115"/>
      </dsp:txXfrm>
    </dsp:sp>
    <dsp:sp modelId="{85F177BC-C675-459E-9902-70E0C8E4B179}">
      <dsp:nvSpPr>
        <dsp:cNvPr id="0" name=""/>
        <dsp:cNvSpPr/>
      </dsp:nvSpPr>
      <dsp:spPr>
        <a:xfrm>
          <a:off x="6046846" y="473653"/>
          <a:ext cx="1438941" cy="863365"/>
        </a:xfrm>
        <a:prstGeom prst="roundRect">
          <a:avLst>
            <a:gd name="adj" fmla="val 10000"/>
          </a:avLst>
        </a:prstGeom>
        <a:solidFill>
          <a:schemeClr val="accent3">
            <a:shade val="80000"/>
            <a:hueOff val="322275"/>
            <a:satOff val="-18703"/>
            <a:lumOff val="177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Hyperlinks to appendices and back</a:t>
          </a:r>
        </a:p>
      </dsp:txBody>
      <dsp:txXfrm>
        <a:off x="6072133" y="498940"/>
        <a:ext cx="1388367" cy="812791"/>
      </dsp:txXfrm>
    </dsp:sp>
    <dsp:sp modelId="{BD6B347E-F020-4948-AA79-51DB557933E7}">
      <dsp:nvSpPr>
        <dsp:cNvPr id="0" name=""/>
        <dsp:cNvSpPr/>
      </dsp:nvSpPr>
      <dsp:spPr>
        <a:xfrm rot="5400000">
          <a:off x="6613789" y="1437744"/>
          <a:ext cx="305055" cy="356857"/>
        </a:xfrm>
        <a:prstGeom prst="rightArrow">
          <a:avLst>
            <a:gd name="adj1" fmla="val 60000"/>
            <a:gd name="adj2" fmla="val 50000"/>
          </a:avLst>
        </a:prstGeom>
        <a:solidFill>
          <a:schemeClr val="accent3">
            <a:shade val="90000"/>
            <a:hueOff val="388975"/>
            <a:satOff val="-22443"/>
            <a:lumOff val="200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659259" y="1463645"/>
        <a:ext cx="214115" cy="213539"/>
      </dsp:txXfrm>
    </dsp:sp>
    <dsp:sp modelId="{174AE1D7-3F46-4349-8DFE-DA126913C494}">
      <dsp:nvSpPr>
        <dsp:cNvPr id="0" name=""/>
        <dsp:cNvSpPr/>
      </dsp:nvSpPr>
      <dsp:spPr>
        <a:xfrm>
          <a:off x="6046846" y="1912594"/>
          <a:ext cx="1438941" cy="863365"/>
        </a:xfrm>
        <a:prstGeom prst="roundRect">
          <a:avLst>
            <a:gd name="adj" fmla="val 10000"/>
          </a:avLst>
        </a:prstGeom>
        <a:solidFill>
          <a:schemeClr val="accent3">
            <a:shade val="80000"/>
            <a:hueOff val="429700"/>
            <a:satOff val="-24937"/>
            <a:lumOff val="23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reasonable font and text size</a:t>
          </a:r>
        </a:p>
      </dsp:txBody>
      <dsp:txXfrm>
        <a:off x="6072133" y="1937881"/>
        <a:ext cx="1388367" cy="812791"/>
      </dsp:txXfrm>
    </dsp:sp>
    <dsp:sp modelId="{295F77E0-200B-4460-9E06-7C80D361E56F}">
      <dsp:nvSpPr>
        <dsp:cNvPr id="0" name=""/>
        <dsp:cNvSpPr/>
      </dsp:nvSpPr>
      <dsp:spPr>
        <a:xfrm rot="10800000">
          <a:off x="5615163" y="2165848"/>
          <a:ext cx="305055" cy="356857"/>
        </a:xfrm>
        <a:prstGeom prst="rightArrow">
          <a:avLst>
            <a:gd name="adj1" fmla="val 60000"/>
            <a:gd name="adj2" fmla="val 50000"/>
          </a:avLst>
        </a:prstGeom>
        <a:solidFill>
          <a:schemeClr val="accent3">
            <a:shade val="90000"/>
            <a:hueOff val="518633"/>
            <a:satOff val="-29924"/>
            <a:lumOff val="267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06679" y="2237219"/>
        <a:ext cx="213539" cy="214115"/>
      </dsp:txXfrm>
    </dsp:sp>
    <dsp:sp modelId="{9AC58EF4-DFEF-4269-B972-FEAAB4157765}">
      <dsp:nvSpPr>
        <dsp:cNvPr id="0" name=""/>
        <dsp:cNvSpPr/>
      </dsp:nvSpPr>
      <dsp:spPr>
        <a:xfrm>
          <a:off x="4032327" y="1912594"/>
          <a:ext cx="1438941" cy="863365"/>
        </a:xfrm>
        <a:prstGeom prst="roundRect">
          <a:avLst>
            <a:gd name="adj" fmla="val 10000"/>
          </a:avLst>
        </a:prstGeom>
        <a:solidFill>
          <a:schemeClr val="accent3">
            <a:shade val="80000"/>
            <a:hueOff val="537125"/>
            <a:satOff val="-31171"/>
            <a:lumOff val="29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Maybe printed out</a:t>
          </a:r>
        </a:p>
      </dsp:txBody>
      <dsp:txXfrm>
        <a:off x="4057614" y="1937881"/>
        <a:ext cx="1388367" cy="812791"/>
      </dsp:txXfrm>
    </dsp:sp>
    <dsp:sp modelId="{02CCFFE9-1A3E-4D41-A9D8-5F6AC34F407A}">
      <dsp:nvSpPr>
        <dsp:cNvPr id="0" name=""/>
        <dsp:cNvSpPr/>
      </dsp:nvSpPr>
      <dsp:spPr>
        <a:xfrm rot="10800000">
          <a:off x="3600645" y="2165848"/>
          <a:ext cx="305055" cy="356857"/>
        </a:xfrm>
        <a:prstGeom prst="rightArrow">
          <a:avLst>
            <a:gd name="adj1" fmla="val 60000"/>
            <a:gd name="adj2" fmla="val 50000"/>
          </a:avLst>
        </a:prstGeom>
        <a:solidFill>
          <a:schemeClr val="accent3">
            <a:shade val="90000"/>
            <a:hueOff val="648291"/>
            <a:satOff val="-37405"/>
            <a:lumOff val="334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692161" y="2237219"/>
        <a:ext cx="213539" cy="214115"/>
      </dsp:txXfrm>
    </dsp:sp>
    <dsp:sp modelId="{4DB20454-59B1-42F9-BCED-4A2C19F85921}">
      <dsp:nvSpPr>
        <dsp:cNvPr id="0" name=""/>
        <dsp:cNvSpPr/>
      </dsp:nvSpPr>
      <dsp:spPr>
        <a:xfrm>
          <a:off x="2017809" y="1912594"/>
          <a:ext cx="1438941" cy="863365"/>
        </a:xfrm>
        <a:prstGeom prst="roundRect">
          <a:avLst>
            <a:gd name="adj" fmla="val 10000"/>
          </a:avLst>
        </a:prstGeom>
        <a:solidFill>
          <a:schemeClr val="accent3">
            <a:shade val="80000"/>
            <a:hueOff val="644550"/>
            <a:satOff val="-37405"/>
            <a:lumOff val="355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Electronic PDF rather scan</a:t>
          </a:r>
        </a:p>
      </dsp:txBody>
      <dsp:txXfrm>
        <a:off x="2043096" y="1937881"/>
        <a:ext cx="1388367" cy="812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B9157A4-97A2-4D00-9D3E-70DB87AD8D97}" type="datetimeFigureOut">
              <a:rPr lang="en-GB" smtClean="0"/>
              <a:t>20/02/2018</a:t>
            </a:fld>
            <a:endParaRPr lang="en-GB"/>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GB"/>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4B0DB5EB-21F3-4797-915D-529A54A62C89}" type="slidenum">
              <a:rPr lang="en-GB" smtClean="0"/>
              <a:t>‹#›</a:t>
            </a:fld>
            <a:endParaRPr lang="en-GB"/>
          </a:p>
        </p:txBody>
      </p:sp>
    </p:spTree>
    <p:extLst>
      <p:ext uri="{BB962C8B-B14F-4D97-AF65-F5344CB8AC3E}">
        <p14:creationId xmlns:p14="http://schemas.microsoft.com/office/powerpoint/2010/main" val="1823363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91F2E768-1654-40C6-AC7E-87D9D6CF70C4}" type="datetimeFigureOut">
              <a:rPr lang="en-GB" smtClean="0"/>
              <a:t>20/02/2018</a:t>
            </a:fld>
            <a:endParaRPr lang="en-GB"/>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2A809CAE-959A-4952-AF72-F869D27AA2FB}" type="slidenum">
              <a:rPr lang="en-GB" smtClean="0"/>
              <a:t>‹#›</a:t>
            </a:fld>
            <a:endParaRPr lang="en-GB"/>
          </a:p>
        </p:txBody>
      </p:sp>
    </p:spTree>
    <p:extLst>
      <p:ext uri="{BB962C8B-B14F-4D97-AF65-F5344CB8AC3E}">
        <p14:creationId xmlns:p14="http://schemas.microsoft.com/office/powerpoint/2010/main" val="308712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4400">
                <a:solidFill>
                  <a:schemeClr val="tx1"/>
                </a:solidFill>
                <a:latin typeface="Arial" charset="0"/>
              </a:defRPr>
            </a:lvl1pPr>
            <a:lvl2pPr marL="743842" indent="-286093" eaLnBrk="0" hangingPunct="0">
              <a:defRPr sz="4400">
                <a:solidFill>
                  <a:schemeClr val="tx1"/>
                </a:solidFill>
                <a:latin typeface="Arial" charset="0"/>
              </a:defRPr>
            </a:lvl2pPr>
            <a:lvl3pPr marL="1144372" indent="-228874" eaLnBrk="0" hangingPunct="0">
              <a:defRPr sz="4400">
                <a:solidFill>
                  <a:schemeClr val="tx1"/>
                </a:solidFill>
                <a:latin typeface="Arial" charset="0"/>
              </a:defRPr>
            </a:lvl3pPr>
            <a:lvl4pPr marL="1602120" indent="-228874" eaLnBrk="0" hangingPunct="0">
              <a:defRPr sz="4400">
                <a:solidFill>
                  <a:schemeClr val="tx1"/>
                </a:solidFill>
                <a:latin typeface="Arial" charset="0"/>
              </a:defRPr>
            </a:lvl4pPr>
            <a:lvl5pPr marL="2059869" indent="-228874" eaLnBrk="0" hangingPunct="0">
              <a:defRPr sz="4400">
                <a:solidFill>
                  <a:schemeClr val="tx1"/>
                </a:solidFill>
                <a:latin typeface="Arial" charset="0"/>
              </a:defRPr>
            </a:lvl5pPr>
            <a:lvl6pPr marL="2517618" indent="-228874" eaLnBrk="0" fontAlgn="base" hangingPunct="0">
              <a:spcBef>
                <a:spcPct val="50000"/>
              </a:spcBef>
              <a:spcAft>
                <a:spcPct val="0"/>
              </a:spcAft>
              <a:defRPr sz="4400">
                <a:solidFill>
                  <a:schemeClr val="tx1"/>
                </a:solidFill>
                <a:latin typeface="Arial" charset="0"/>
              </a:defRPr>
            </a:lvl6pPr>
            <a:lvl7pPr marL="2975366" indent="-228874" eaLnBrk="0" fontAlgn="base" hangingPunct="0">
              <a:spcBef>
                <a:spcPct val="50000"/>
              </a:spcBef>
              <a:spcAft>
                <a:spcPct val="0"/>
              </a:spcAft>
              <a:defRPr sz="4400">
                <a:solidFill>
                  <a:schemeClr val="tx1"/>
                </a:solidFill>
                <a:latin typeface="Arial" charset="0"/>
              </a:defRPr>
            </a:lvl7pPr>
            <a:lvl8pPr marL="3433115" indent="-228874" eaLnBrk="0" fontAlgn="base" hangingPunct="0">
              <a:spcBef>
                <a:spcPct val="50000"/>
              </a:spcBef>
              <a:spcAft>
                <a:spcPct val="0"/>
              </a:spcAft>
              <a:defRPr sz="4400">
                <a:solidFill>
                  <a:schemeClr val="tx1"/>
                </a:solidFill>
                <a:latin typeface="Arial" charset="0"/>
              </a:defRPr>
            </a:lvl8pPr>
            <a:lvl9pPr marL="3890863" indent="-228874" eaLnBrk="0" fontAlgn="base" hangingPunct="0">
              <a:spcBef>
                <a:spcPct val="50000"/>
              </a:spcBef>
              <a:spcAft>
                <a:spcPct val="0"/>
              </a:spcAft>
              <a:defRPr sz="4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DAA69B-C2D9-47E3-A0D7-07BCA8A80163}" type="slidenum">
              <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5926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Often</a:t>
            </a:r>
            <a:r>
              <a:rPr lang="en-IE" baseline="0" dirty="0"/>
              <a:t> difficult to demonstrate experience of this attribute.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4661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Largely</a:t>
            </a:r>
            <a:r>
              <a:rPr lang="en-IE" baseline="0" dirty="0"/>
              <a:t> the quality of your discussion with your Reviewers.  Listen carefully to the question and take a few seconds to assess the question before stumbling into an answer.</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240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Often demonstrated in your CPD record.</a:t>
            </a:r>
            <a:r>
              <a:rPr lang="en-IE" baseline="0" dirty="0"/>
              <a:t>  How do you plan to contribute to this Institution in the future?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998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809CAE-959A-4952-AF72-F869D27AA2FB}" type="slidenum">
              <a:rPr lang="en-GB" smtClean="0"/>
              <a:t>15</a:t>
            </a:fld>
            <a:endParaRPr lang="en-GB"/>
          </a:p>
        </p:txBody>
      </p:sp>
    </p:spTree>
    <p:extLst>
      <p:ext uri="{BB962C8B-B14F-4D97-AF65-F5344CB8AC3E}">
        <p14:creationId xmlns:p14="http://schemas.microsoft.com/office/powerpoint/2010/main" val="15534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overview of review process</a:t>
            </a:r>
          </a:p>
          <a:p>
            <a:r>
              <a:rPr lang="en-GB" dirty="0"/>
              <a:t>7 sections</a:t>
            </a:r>
          </a:p>
          <a:p>
            <a:r>
              <a:rPr lang="en-GB" dirty="0"/>
              <a:t>ICE guidance planning</a:t>
            </a:r>
          </a:p>
          <a:p>
            <a:r>
              <a:rPr lang="en-GB" dirty="0"/>
              <a:t>Initial application</a:t>
            </a:r>
          </a:p>
          <a:p>
            <a:r>
              <a:rPr lang="en-GB" dirty="0"/>
              <a:t>Discussion with your sponsors</a:t>
            </a:r>
          </a:p>
          <a:p>
            <a:r>
              <a:rPr lang="en-GB" dirty="0"/>
              <a:t>Submission prep</a:t>
            </a:r>
          </a:p>
          <a:p>
            <a:r>
              <a:rPr lang="en-GB" dirty="0"/>
              <a:t>WE prep</a:t>
            </a:r>
          </a:p>
          <a:p>
            <a:r>
              <a:rPr lang="en-GB" dirty="0"/>
              <a:t>Practice review</a:t>
            </a:r>
          </a:p>
          <a:p>
            <a:r>
              <a:rPr lang="en-GB" dirty="0"/>
              <a:t>Review day</a:t>
            </a:r>
          </a:p>
          <a:p>
            <a:endParaRPr lang="en-GB" dirty="0"/>
          </a:p>
        </p:txBody>
      </p:sp>
      <p:sp>
        <p:nvSpPr>
          <p:cNvPr id="4" name="Slide Number Placeholder 3"/>
          <p:cNvSpPr>
            <a:spLocks noGrp="1"/>
          </p:cNvSpPr>
          <p:nvPr>
            <p:ph type="sldNum" sz="quarter" idx="10"/>
          </p:nvPr>
        </p:nvSpPr>
        <p:spPr/>
        <p:txBody>
          <a:bodyPr/>
          <a:lstStyle/>
          <a:p>
            <a:fld id="{2A809CAE-959A-4952-AF72-F869D27AA2FB}" type="slidenum">
              <a:rPr lang="en-GB" smtClean="0"/>
              <a:t>16</a:t>
            </a:fld>
            <a:endParaRPr lang="en-GB"/>
          </a:p>
        </p:txBody>
      </p:sp>
    </p:spTree>
    <p:extLst>
      <p:ext uri="{BB962C8B-B14F-4D97-AF65-F5344CB8AC3E}">
        <p14:creationId xmlns:p14="http://schemas.microsoft.com/office/powerpoint/2010/main" val="367695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guidance document read at start of planning</a:t>
            </a:r>
          </a:p>
          <a:p>
            <a:r>
              <a:rPr lang="en-GB" dirty="0"/>
              <a:t>Useful check list</a:t>
            </a:r>
          </a:p>
          <a:p>
            <a:r>
              <a:rPr lang="en-GB" dirty="0"/>
              <a:t>Start to put a plan together</a:t>
            </a:r>
          </a:p>
          <a:p>
            <a:r>
              <a:rPr lang="en-GB" dirty="0"/>
              <a:t>Need to allow time for preparing application form and submission documents</a:t>
            </a:r>
          </a:p>
        </p:txBody>
      </p:sp>
      <p:sp>
        <p:nvSpPr>
          <p:cNvPr id="4" name="Slide Number Placeholder 3"/>
          <p:cNvSpPr>
            <a:spLocks noGrp="1"/>
          </p:cNvSpPr>
          <p:nvPr>
            <p:ph type="sldNum" sz="quarter" idx="10"/>
          </p:nvPr>
        </p:nvSpPr>
        <p:spPr/>
        <p:txBody>
          <a:bodyPr/>
          <a:lstStyle/>
          <a:p>
            <a:fld id="{2A809CAE-959A-4952-AF72-F869D27AA2FB}" type="slidenum">
              <a:rPr lang="en-GB" smtClean="0"/>
              <a:t>17</a:t>
            </a:fld>
            <a:endParaRPr lang="en-GB"/>
          </a:p>
        </p:txBody>
      </p:sp>
    </p:spTree>
    <p:extLst>
      <p:ext uri="{BB962C8B-B14F-4D97-AF65-F5344CB8AC3E}">
        <p14:creationId xmlns:p14="http://schemas.microsoft.com/office/powerpoint/2010/main" val="423846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plan for review in Autumn</a:t>
            </a:r>
          </a:p>
          <a:p>
            <a:endParaRPr lang="en-GB" dirty="0"/>
          </a:p>
          <a:p>
            <a:r>
              <a:rPr lang="en-GB" dirty="0"/>
              <a:t>Work backwards from application date, 16</a:t>
            </a:r>
            <a:r>
              <a:rPr lang="en-GB" baseline="30000" dirty="0"/>
              <a:t>th</a:t>
            </a:r>
            <a:r>
              <a:rPr lang="en-GB" dirty="0"/>
              <a:t>  to 20</a:t>
            </a:r>
            <a:r>
              <a:rPr lang="en-GB" baseline="30000" dirty="0"/>
              <a:t>th</a:t>
            </a:r>
            <a:r>
              <a:rPr lang="en-GB" dirty="0"/>
              <a:t> July 2018</a:t>
            </a:r>
          </a:p>
          <a:p>
            <a:r>
              <a:rPr lang="en-GB" dirty="0"/>
              <a:t>Leave good time to speak to SCE and MDO to get sign off </a:t>
            </a:r>
          </a:p>
          <a:p>
            <a:r>
              <a:rPr lang="en-GB" dirty="0"/>
              <a:t>Also speak to Sponsors to give time for them to complete the questionnaire also needs to be submitted by the 20</a:t>
            </a:r>
            <a:r>
              <a:rPr lang="en-GB" baseline="30000" dirty="0"/>
              <a:t>th</a:t>
            </a:r>
            <a:r>
              <a:rPr lang="en-GB" dirty="0"/>
              <a:t> July</a:t>
            </a:r>
          </a:p>
          <a:p>
            <a:r>
              <a:rPr lang="en-GB" dirty="0"/>
              <a:t>Start prep for WE as soon as possible, even just collect useful bits of information</a:t>
            </a:r>
          </a:p>
          <a:p>
            <a:r>
              <a:rPr lang="en-GB" dirty="0"/>
              <a:t>Notified of Interview date 4 weeks before hand</a:t>
            </a:r>
          </a:p>
          <a:p>
            <a:r>
              <a:rPr lang="en-GB" dirty="0"/>
              <a:t>Submission 15 full working days before interview date</a:t>
            </a:r>
          </a:p>
          <a:p>
            <a:r>
              <a:rPr lang="en-GB" dirty="0"/>
              <a:t>London reviews first 24</a:t>
            </a:r>
            <a:r>
              <a:rPr lang="en-GB" baseline="30000" dirty="0"/>
              <a:t>th</a:t>
            </a:r>
            <a:r>
              <a:rPr lang="en-GB" dirty="0"/>
              <a:t> to 28</a:t>
            </a:r>
            <a:r>
              <a:rPr lang="en-GB" baseline="30000" dirty="0"/>
              <a:t>th</a:t>
            </a:r>
            <a:r>
              <a:rPr lang="en-GB" dirty="0"/>
              <a:t> Sept, Cardiff last 17 to 18 Oct</a:t>
            </a:r>
          </a:p>
          <a:p>
            <a:r>
              <a:rPr lang="en-GB" dirty="0"/>
              <a:t>This is an example but I would suggest that 6 months should be allowed</a:t>
            </a:r>
          </a:p>
        </p:txBody>
      </p:sp>
      <p:sp>
        <p:nvSpPr>
          <p:cNvPr id="4" name="Slide Number Placeholder 3"/>
          <p:cNvSpPr>
            <a:spLocks noGrp="1"/>
          </p:cNvSpPr>
          <p:nvPr>
            <p:ph type="sldNum" sz="quarter" idx="10"/>
          </p:nvPr>
        </p:nvSpPr>
        <p:spPr/>
        <p:txBody>
          <a:bodyPr/>
          <a:lstStyle/>
          <a:p>
            <a:fld id="{2A809CAE-959A-4952-AF72-F869D27AA2FB}" type="slidenum">
              <a:rPr lang="en-GB" smtClean="0"/>
              <a:t>18</a:t>
            </a:fld>
            <a:endParaRPr lang="en-GB"/>
          </a:p>
        </p:txBody>
      </p:sp>
    </p:spTree>
    <p:extLst>
      <p:ext uri="{BB962C8B-B14F-4D97-AF65-F5344CB8AC3E}">
        <p14:creationId xmlns:p14="http://schemas.microsoft.com/office/powerpoint/2010/main" val="102044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step to speak to MDO to get training signed off</a:t>
            </a:r>
          </a:p>
          <a:p>
            <a:endParaRPr lang="en-GB" dirty="0"/>
          </a:p>
          <a:p>
            <a:r>
              <a:rPr lang="en-GB" dirty="0"/>
              <a:t>Ensure fix a date early to give time as there will be others wanting to do the same</a:t>
            </a:r>
          </a:p>
          <a:p>
            <a:r>
              <a:rPr lang="en-GB" dirty="0"/>
              <a:t>If they regularly visit your office do it then</a:t>
            </a:r>
          </a:p>
        </p:txBody>
      </p:sp>
      <p:sp>
        <p:nvSpPr>
          <p:cNvPr id="4" name="Slide Number Placeholder 3"/>
          <p:cNvSpPr>
            <a:spLocks noGrp="1"/>
          </p:cNvSpPr>
          <p:nvPr>
            <p:ph type="sldNum" sz="quarter" idx="10"/>
          </p:nvPr>
        </p:nvSpPr>
        <p:spPr/>
        <p:txBody>
          <a:bodyPr/>
          <a:lstStyle/>
          <a:p>
            <a:fld id="{2A809CAE-959A-4952-AF72-F869D27AA2FB}" type="slidenum">
              <a:rPr lang="en-GB" smtClean="0"/>
              <a:t>19</a:t>
            </a:fld>
            <a:endParaRPr lang="en-GB"/>
          </a:p>
        </p:txBody>
      </p:sp>
    </p:spTree>
    <p:extLst>
      <p:ext uri="{BB962C8B-B14F-4D97-AF65-F5344CB8AC3E}">
        <p14:creationId xmlns:p14="http://schemas.microsoft.com/office/powerpoint/2010/main" val="170922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Sponsors time to fill in sponsors questionnaires,</a:t>
            </a:r>
          </a:p>
          <a:p>
            <a:r>
              <a:rPr lang="en-GB" dirty="0"/>
              <a:t>Lead Sponsor should be aware of your intentions</a:t>
            </a:r>
          </a:p>
          <a:p>
            <a:r>
              <a:rPr lang="en-GB" dirty="0"/>
              <a:t>Will need to see at least 1 page summary but also useful to have first draft of your report, can then ensure responses on questionnaire relate to your examples.</a:t>
            </a:r>
          </a:p>
          <a:p>
            <a:endParaRPr lang="en-GB" dirty="0"/>
          </a:p>
        </p:txBody>
      </p:sp>
      <p:sp>
        <p:nvSpPr>
          <p:cNvPr id="4" name="Slide Number Placeholder 3"/>
          <p:cNvSpPr>
            <a:spLocks noGrp="1"/>
          </p:cNvSpPr>
          <p:nvPr>
            <p:ph type="sldNum" sz="quarter" idx="10"/>
          </p:nvPr>
        </p:nvSpPr>
        <p:spPr/>
        <p:txBody>
          <a:bodyPr/>
          <a:lstStyle/>
          <a:p>
            <a:fld id="{2A809CAE-959A-4952-AF72-F869D27AA2FB}" type="slidenum">
              <a:rPr lang="en-GB" smtClean="0"/>
              <a:t>20</a:t>
            </a:fld>
            <a:endParaRPr lang="en-GB"/>
          </a:p>
        </p:txBody>
      </p:sp>
    </p:spTree>
    <p:extLst>
      <p:ext uri="{BB962C8B-B14F-4D97-AF65-F5344CB8AC3E}">
        <p14:creationId xmlns:p14="http://schemas.microsoft.com/office/powerpoint/2010/main" val="99010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Needs to pull out how your have achieved the attributes, as discussed in David’s presentation</a:t>
            </a:r>
          </a:p>
          <a:p>
            <a:r>
              <a:rPr lang="en-GB" dirty="0"/>
              <a:t>Use figures and pictures to tell the story as well as words (helps with word count)</a:t>
            </a:r>
          </a:p>
          <a:p>
            <a:r>
              <a:rPr lang="en-GB" dirty="0"/>
              <a:t>Get checked by Sponsors and peers, also useful to have anon-engineer to review to help with grammar and readability</a:t>
            </a:r>
          </a:p>
          <a:p>
            <a:r>
              <a:rPr lang="en-GB" dirty="0"/>
              <a:t>First point of contact with reviewers will set the tone for the start of the review</a:t>
            </a:r>
          </a:p>
        </p:txBody>
      </p:sp>
      <p:sp>
        <p:nvSpPr>
          <p:cNvPr id="4" name="Slide Number Placeholder 3"/>
          <p:cNvSpPr>
            <a:spLocks noGrp="1"/>
          </p:cNvSpPr>
          <p:nvPr>
            <p:ph type="sldNum" sz="quarter" idx="10"/>
          </p:nvPr>
        </p:nvSpPr>
        <p:spPr/>
        <p:txBody>
          <a:bodyPr/>
          <a:lstStyle/>
          <a:p>
            <a:fld id="{2A809CAE-959A-4952-AF72-F869D27AA2FB}" type="slidenum">
              <a:rPr lang="en-GB" smtClean="0"/>
              <a:t>21</a:t>
            </a:fld>
            <a:endParaRPr lang="en-GB"/>
          </a:p>
        </p:txBody>
      </p:sp>
    </p:spTree>
    <p:extLst>
      <p:ext uri="{BB962C8B-B14F-4D97-AF65-F5344CB8AC3E}">
        <p14:creationId xmlns:p14="http://schemas.microsoft.com/office/powerpoint/2010/main" val="152457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ICE</a:t>
            </a:r>
            <a:r>
              <a:rPr lang="en-IE" baseline="0" dirty="0"/>
              <a:t> 3001A contains the attributes.  Here is the list.  Your Reviewers are obliged to check you for every one.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88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Ake the relevant to your report and the attributes</a:t>
            </a:r>
          </a:p>
          <a:p>
            <a:endParaRPr lang="en-GB" dirty="0"/>
          </a:p>
          <a:p>
            <a:r>
              <a:rPr lang="en-GB" dirty="0"/>
              <a:t>Use to show off your work, use annotation and extracts  to help emphasis what you did</a:t>
            </a:r>
          </a:p>
          <a:p>
            <a:endParaRPr lang="en-GB" dirty="0"/>
          </a:p>
          <a:p>
            <a:r>
              <a:rPr lang="en-GB" dirty="0"/>
              <a:t>Has your name on it</a:t>
            </a:r>
          </a:p>
        </p:txBody>
      </p:sp>
      <p:sp>
        <p:nvSpPr>
          <p:cNvPr id="4" name="Slide Number Placeholder 3"/>
          <p:cNvSpPr>
            <a:spLocks noGrp="1"/>
          </p:cNvSpPr>
          <p:nvPr>
            <p:ph type="sldNum" sz="quarter" idx="10"/>
          </p:nvPr>
        </p:nvSpPr>
        <p:spPr/>
        <p:txBody>
          <a:bodyPr/>
          <a:lstStyle/>
          <a:p>
            <a:fld id="{2A809CAE-959A-4952-AF72-F869D27AA2FB}" type="slidenum">
              <a:rPr lang="en-GB" smtClean="0"/>
              <a:t>22</a:t>
            </a:fld>
            <a:endParaRPr lang="en-GB"/>
          </a:p>
        </p:txBody>
      </p:sp>
    </p:spTree>
    <p:extLst>
      <p:ext uri="{BB962C8B-B14F-4D97-AF65-F5344CB8AC3E}">
        <p14:creationId xmlns:p14="http://schemas.microsoft.com/office/powerpoint/2010/main" val="345396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CV use it to show you off and give details on projects to save words in the main report text</a:t>
            </a:r>
          </a:p>
          <a:p>
            <a:endParaRPr lang="en-GB" dirty="0"/>
          </a:p>
          <a:p>
            <a:r>
              <a:rPr lang="en-GB" dirty="0"/>
              <a:t>CPD show variety of lectures/event attended ICE/BGA/</a:t>
            </a:r>
            <a:r>
              <a:rPr lang="en-GB" dirty="0" err="1"/>
              <a:t>Geol</a:t>
            </a:r>
            <a:r>
              <a:rPr lang="en-GB" dirty="0"/>
              <a:t> </a:t>
            </a:r>
            <a:r>
              <a:rPr lang="en-GB" dirty="0" err="1"/>
              <a:t>Soc</a:t>
            </a:r>
            <a:r>
              <a:rPr lang="en-GB" dirty="0"/>
              <a:t> meeting to show your commitment to the profession and ICE</a:t>
            </a:r>
          </a:p>
          <a:p>
            <a:endParaRPr lang="en-GB" dirty="0"/>
          </a:p>
          <a:p>
            <a:r>
              <a:rPr lang="en-GB" dirty="0"/>
              <a:t>Other areas of development such as STEM activities/Volunteering, </a:t>
            </a:r>
            <a:r>
              <a:rPr lang="en-GB" dirty="0" err="1"/>
              <a:t>RedR</a:t>
            </a:r>
            <a:r>
              <a:rPr lang="en-GB" dirty="0"/>
              <a:t>/</a:t>
            </a:r>
            <a:r>
              <a:rPr lang="en-GB" dirty="0" err="1"/>
              <a:t>commitees</a:t>
            </a:r>
            <a:r>
              <a:rPr lang="en-GB" dirty="0"/>
              <a:t> etc</a:t>
            </a:r>
          </a:p>
          <a:p>
            <a:endParaRPr lang="en-GB" dirty="0"/>
          </a:p>
          <a:p>
            <a:r>
              <a:rPr lang="en-GB" dirty="0"/>
              <a:t>Show how relates to DAP as well</a:t>
            </a:r>
          </a:p>
        </p:txBody>
      </p:sp>
      <p:sp>
        <p:nvSpPr>
          <p:cNvPr id="4" name="Slide Number Placeholder 3"/>
          <p:cNvSpPr>
            <a:spLocks noGrp="1"/>
          </p:cNvSpPr>
          <p:nvPr>
            <p:ph type="sldNum" sz="quarter" idx="10"/>
          </p:nvPr>
        </p:nvSpPr>
        <p:spPr/>
        <p:txBody>
          <a:bodyPr/>
          <a:lstStyle/>
          <a:p>
            <a:fld id="{2A809CAE-959A-4952-AF72-F869D27AA2FB}" type="slidenum">
              <a:rPr lang="en-GB" smtClean="0"/>
              <a:t>23</a:t>
            </a:fld>
            <a:endParaRPr lang="en-GB"/>
          </a:p>
        </p:txBody>
      </p:sp>
    </p:spTree>
    <p:extLst>
      <p:ext uri="{BB962C8B-B14F-4D97-AF65-F5344CB8AC3E}">
        <p14:creationId xmlns:p14="http://schemas.microsoft.com/office/powerpoint/2010/main" val="2599104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Submission on15 working days before review date</a:t>
            </a:r>
          </a:p>
          <a:p>
            <a:endParaRPr lang="en-GB" dirty="0"/>
          </a:p>
          <a:p>
            <a:r>
              <a:rPr lang="en-GB" dirty="0"/>
              <a:t>Allows reviewers time to read and prepared for the review, also set WE questions relevant to your experience</a:t>
            </a:r>
          </a:p>
          <a:p>
            <a:endParaRPr lang="en-GB" dirty="0"/>
          </a:p>
        </p:txBody>
      </p:sp>
      <p:sp>
        <p:nvSpPr>
          <p:cNvPr id="4" name="Slide Number Placeholder 3"/>
          <p:cNvSpPr>
            <a:spLocks noGrp="1"/>
          </p:cNvSpPr>
          <p:nvPr>
            <p:ph type="sldNum" sz="quarter" idx="10"/>
          </p:nvPr>
        </p:nvSpPr>
        <p:spPr/>
        <p:txBody>
          <a:bodyPr/>
          <a:lstStyle/>
          <a:p>
            <a:fld id="{2A809CAE-959A-4952-AF72-F869D27AA2FB}" type="slidenum">
              <a:rPr lang="en-GB" smtClean="0"/>
              <a:t>24</a:t>
            </a:fld>
            <a:endParaRPr lang="en-GB"/>
          </a:p>
        </p:txBody>
      </p:sp>
    </p:spTree>
    <p:extLst>
      <p:ext uri="{BB962C8B-B14F-4D97-AF65-F5344CB8AC3E}">
        <p14:creationId xmlns:p14="http://schemas.microsoft.com/office/powerpoint/2010/main" val="320540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a:t>
            </a:r>
          </a:p>
          <a:p>
            <a:endParaRPr lang="en-GB" dirty="0"/>
          </a:p>
          <a:p>
            <a:r>
              <a:rPr lang="en-GB" dirty="0"/>
              <a:t>Saying 6 p’s Prior Planning and preparation prevents poor performance</a:t>
            </a:r>
          </a:p>
          <a:p>
            <a:endParaRPr lang="en-GB" dirty="0"/>
          </a:p>
          <a:p>
            <a:r>
              <a:rPr lang="en-GB" dirty="0"/>
              <a:t>Mock review</a:t>
            </a:r>
          </a:p>
          <a:p>
            <a:r>
              <a:rPr lang="en-GB" dirty="0"/>
              <a:t>Practice presentation</a:t>
            </a:r>
          </a:p>
          <a:p>
            <a:r>
              <a:rPr lang="en-GB" dirty="0"/>
              <a:t>Re read submission</a:t>
            </a:r>
          </a:p>
          <a:p>
            <a:r>
              <a:rPr lang="en-GB" dirty="0"/>
              <a:t>Visit venue or at least check the location on mapping </a:t>
            </a:r>
            <a:r>
              <a:rPr lang="en-GB" dirty="0" err="1"/>
              <a:t>i.e</a:t>
            </a:r>
            <a:r>
              <a:rPr lang="en-GB" dirty="0"/>
              <a:t> Google</a:t>
            </a:r>
          </a:p>
          <a:p>
            <a:r>
              <a:rPr lang="en-GB" dirty="0"/>
              <a:t>Arrive 30 minutes before hand to check in </a:t>
            </a:r>
          </a:p>
          <a:p>
            <a:r>
              <a:rPr lang="en-GB" dirty="0"/>
              <a:t>Try and relax</a:t>
            </a:r>
          </a:p>
          <a:p>
            <a:r>
              <a:rPr lang="en-GB" dirty="0"/>
              <a:t>Reviewers will try to put you at ease as a relaxed candidate is easier to interview</a:t>
            </a:r>
          </a:p>
        </p:txBody>
      </p:sp>
      <p:sp>
        <p:nvSpPr>
          <p:cNvPr id="4" name="Slide Number Placeholder 3"/>
          <p:cNvSpPr>
            <a:spLocks noGrp="1"/>
          </p:cNvSpPr>
          <p:nvPr>
            <p:ph type="sldNum" sz="quarter" idx="10"/>
          </p:nvPr>
        </p:nvSpPr>
        <p:spPr/>
        <p:txBody>
          <a:bodyPr/>
          <a:lstStyle/>
          <a:p>
            <a:fld id="{2A809CAE-959A-4952-AF72-F869D27AA2FB}" type="slidenum">
              <a:rPr lang="en-GB" smtClean="0"/>
              <a:t>25</a:t>
            </a:fld>
            <a:endParaRPr lang="en-GB"/>
          </a:p>
        </p:txBody>
      </p:sp>
    </p:spTree>
    <p:extLst>
      <p:ext uri="{BB962C8B-B14F-4D97-AF65-F5344CB8AC3E}">
        <p14:creationId xmlns:p14="http://schemas.microsoft.com/office/powerpoint/2010/main" val="644225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how you will present,</a:t>
            </a:r>
          </a:p>
          <a:p>
            <a:r>
              <a:rPr lang="en-GB" dirty="0"/>
              <a:t>Laptop, check it is full charged, bring a back up in case of electronics failure</a:t>
            </a:r>
          </a:p>
          <a:p>
            <a:r>
              <a:rPr lang="en-GB" dirty="0"/>
              <a:t>Needs to add to your report, further develop a theme area of your report</a:t>
            </a:r>
          </a:p>
          <a:p>
            <a:r>
              <a:rPr lang="en-GB" dirty="0"/>
              <a:t>Sure way to annoy reviewers is to just repeat what they have already read about</a:t>
            </a:r>
          </a:p>
          <a:p>
            <a:r>
              <a:rPr lang="en-GB" dirty="0"/>
              <a:t>Keep to time, the reviewers will be timing you too</a:t>
            </a:r>
          </a:p>
          <a:p>
            <a:r>
              <a:rPr lang="en-GB" dirty="0"/>
              <a:t>First face to face </a:t>
            </a:r>
            <a:r>
              <a:rPr lang="en-GB" dirty="0" err="1"/>
              <a:t>interfacae</a:t>
            </a:r>
            <a:r>
              <a:rPr lang="en-GB" dirty="0"/>
              <a:t> with your reviewers</a:t>
            </a:r>
          </a:p>
          <a:p>
            <a:r>
              <a:rPr lang="en-GB" dirty="0"/>
              <a:t>You are in control use it</a:t>
            </a:r>
          </a:p>
        </p:txBody>
      </p:sp>
      <p:sp>
        <p:nvSpPr>
          <p:cNvPr id="4" name="Slide Number Placeholder 3"/>
          <p:cNvSpPr>
            <a:spLocks noGrp="1"/>
          </p:cNvSpPr>
          <p:nvPr>
            <p:ph type="sldNum" sz="quarter" idx="10"/>
          </p:nvPr>
        </p:nvSpPr>
        <p:spPr/>
        <p:txBody>
          <a:bodyPr/>
          <a:lstStyle/>
          <a:p>
            <a:fld id="{2A809CAE-959A-4952-AF72-F869D27AA2FB}" type="slidenum">
              <a:rPr lang="en-GB" smtClean="0"/>
              <a:t>26</a:t>
            </a:fld>
            <a:endParaRPr lang="en-GB"/>
          </a:p>
        </p:txBody>
      </p:sp>
    </p:spTree>
    <p:extLst>
      <p:ext uri="{BB962C8B-B14F-4D97-AF65-F5344CB8AC3E}">
        <p14:creationId xmlns:p14="http://schemas.microsoft.com/office/powerpoint/2010/main" val="103131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that follow on from your presentation, may ask you to flip back to slides to get more information on an aspect</a:t>
            </a:r>
          </a:p>
          <a:p>
            <a:r>
              <a:rPr lang="en-GB" dirty="0"/>
              <a:t>Then questions that have arisen as the report has been read</a:t>
            </a:r>
          </a:p>
          <a:p>
            <a:r>
              <a:rPr lang="en-GB" dirty="0"/>
              <a:t>Will cover all attributes</a:t>
            </a:r>
          </a:p>
          <a:p>
            <a:r>
              <a:rPr lang="en-GB" dirty="0"/>
              <a:t>May have a auditor sitting in, he/she is there to audit the reviewers not you</a:t>
            </a:r>
          </a:p>
          <a:p>
            <a:r>
              <a:rPr lang="en-GB" dirty="0"/>
              <a:t>Be prepared to give your opinion and defend it</a:t>
            </a:r>
          </a:p>
          <a:p>
            <a:r>
              <a:rPr lang="en-GB" dirty="0"/>
              <a:t>Reviewers want you to be relaxed as possible and will ask a few questions to put you at ease.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A809CAE-959A-4952-AF72-F869D27AA2FB}" type="slidenum">
              <a:rPr lang="en-GB" smtClean="0"/>
              <a:t>27</a:t>
            </a:fld>
            <a:endParaRPr lang="en-GB"/>
          </a:p>
        </p:txBody>
      </p:sp>
    </p:spTree>
    <p:extLst>
      <p:ext uri="{BB962C8B-B14F-4D97-AF65-F5344CB8AC3E}">
        <p14:creationId xmlns:p14="http://schemas.microsoft.com/office/powerpoint/2010/main" val="416832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what you have told the reviewers in your 1 page summary and report</a:t>
            </a:r>
          </a:p>
          <a:p>
            <a:endParaRPr lang="en-GB" dirty="0"/>
          </a:p>
          <a:p>
            <a:r>
              <a:rPr lang="en-GB" dirty="0"/>
              <a:t>Good first draft</a:t>
            </a:r>
          </a:p>
          <a:p>
            <a:endParaRPr lang="en-GB" dirty="0"/>
          </a:p>
          <a:p>
            <a:r>
              <a:rPr lang="en-GB" dirty="0"/>
              <a:t>Again looking for your opinion and how you present the your argument and use evidence to demonstrate points made.</a:t>
            </a:r>
          </a:p>
          <a:p>
            <a:endParaRPr lang="en-GB" dirty="0"/>
          </a:p>
          <a:p>
            <a:r>
              <a:rPr lang="en-GB" dirty="0"/>
              <a:t>Now only 2 sides of notes allowed.</a:t>
            </a:r>
          </a:p>
          <a:p>
            <a:endParaRPr lang="en-GB" dirty="0"/>
          </a:p>
          <a:p>
            <a:r>
              <a:rPr lang="en-GB" dirty="0"/>
              <a:t>Plagiarism is not allowed</a:t>
            </a:r>
          </a:p>
        </p:txBody>
      </p:sp>
      <p:sp>
        <p:nvSpPr>
          <p:cNvPr id="4" name="Slide Number Placeholder 3"/>
          <p:cNvSpPr>
            <a:spLocks noGrp="1"/>
          </p:cNvSpPr>
          <p:nvPr>
            <p:ph type="sldNum" sz="quarter" idx="10"/>
          </p:nvPr>
        </p:nvSpPr>
        <p:spPr/>
        <p:txBody>
          <a:bodyPr/>
          <a:lstStyle/>
          <a:p>
            <a:fld id="{2A809CAE-959A-4952-AF72-F869D27AA2FB}" type="slidenum">
              <a:rPr lang="en-GB" smtClean="0"/>
              <a:t>28</a:t>
            </a:fld>
            <a:endParaRPr lang="en-GB"/>
          </a:p>
        </p:txBody>
      </p:sp>
    </p:spTree>
    <p:extLst>
      <p:ext uri="{BB962C8B-B14F-4D97-AF65-F5344CB8AC3E}">
        <p14:creationId xmlns:p14="http://schemas.microsoft.com/office/powerpoint/2010/main" val="481801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Decision made on the day between the two reviewers</a:t>
            </a:r>
          </a:p>
          <a:p>
            <a:r>
              <a:rPr lang="en-GB" dirty="0"/>
              <a:t>Then a detailed form is completed to back up the decision setting out the evidence provided for each attribute</a:t>
            </a:r>
          </a:p>
          <a:p>
            <a:r>
              <a:rPr lang="en-GB" dirty="0"/>
              <a:t>Wil be audited and all failures will be reviewed</a:t>
            </a:r>
          </a:p>
          <a:p>
            <a:endParaRPr lang="en-GB" dirty="0"/>
          </a:p>
          <a:p>
            <a:r>
              <a:rPr lang="en-GB" dirty="0"/>
              <a:t>There is a appeal process but very few get upheld</a:t>
            </a:r>
          </a:p>
          <a:p>
            <a:endParaRPr lang="en-GB" dirty="0"/>
          </a:p>
        </p:txBody>
      </p:sp>
      <p:sp>
        <p:nvSpPr>
          <p:cNvPr id="4" name="Slide Number Placeholder 3"/>
          <p:cNvSpPr>
            <a:spLocks noGrp="1"/>
          </p:cNvSpPr>
          <p:nvPr>
            <p:ph type="sldNum" sz="quarter" idx="10"/>
          </p:nvPr>
        </p:nvSpPr>
        <p:spPr/>
        <p:txBody>
          <a:bodyPr/>
          <a:lstStyle/>
          <a:p>
            <a:fld id="{2A809CAE-959A-4952-AF72-F869D27AA2FB}" type="slidenum">
              <a:rPr lang="en-GB" smtClean="0"/>
              <a:t>29</a:t>
            </a:fld>
            <a:endParaRPr lang="en-GB"/>
          </a:p>
        </p:txBody>
      </p:sp>
    </p:spTree>
    <p:extLst>
      <p:ext uri="{BB962C8B-B14F-4D97-AF65-F5344CB8AC3E}">
        <p14:creationId xmlns:p14="http://schemas.microsoft.com/office/powerpoint/2010/main" val="2531296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809CAE-959A-4952-AF72-F869D27AA2FB}" type="slidenum">
              <a:rPr lang="en-GB" smtClean="0"/>
              <a:t>30</a:t>
            </a:fld>
            <a:endParaRPr lang="en-GB"/>
          </a:p>
        </p:txBody>
      </p:sp>
    </p:spTree>
    <p:extLst>
      <p:ext uri="{BB962C8B-B14F-4D97-AF65-F5344CB8AC3E}">
        <p14:creationId xmlns:p14="http://schemas.microsoft.com/office/powerpoint/2010/main" val="289244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07343-EB23-44A5-85A5-970CBBED724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Firstly</a:t>
            </a:r>
            <a:r>
              <a:rPr lang="en-IE" baseline="0" dirty="0"/>
              <a:t> why are we all Engineers and why are you seeking recognition of your Engineering ability by attending CPR.  We all enjoy solving problems and all the better if someone agrees to pay us to solve their problems.  Chartered status confirms our ability to solve problems with the regulatory and technical framework that we operate.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8911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07343-EB23-44A5-85A5-970CBBED724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06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07343-EB23-44A5-85A5-970CBBED724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028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07343-EB23-44A5-85A5-970CBBED724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747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273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49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793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446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870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122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For example pile, slope or retaining wall design </a:t>
            </a:r>
          </a:p>
          <a:p>
            <a:r>
              <a:rPr lang="en-IE" dirty="0"/>
              <a:t>drained / </a:t>
            </a:r>
            <a:r>
              <a:rPr lang="en-IE" dirty="0" err="1"/>
              <a:t>undrained</a:t>
            </a:r>
            <a:r>
              <a:rPr lang="en-IE" dirty="0"/>
              <a:t>, effective stress</a:t>
            </a:r>
            <a:r>
              <a:rPr lang="en-IE" baseline="0" dirty="0"/>
              <a:t> and total stress, </a:t>
            </a:r>
            <a:r>
              <a:rPr lang="en-IE" dirty="0"/>
              <a:t>flotation,</a:t>
            </a:r>
          </a:p>
          <a:p>
            <a:r>
              <a:rPr lang="en-IE" dirty="0"/>
              <a:t>Beware</a:t>
            </a:r>
            <a:r>
              <a:rPr lang="en-IE" baseline="0" dirty="0"/>
              <a:t> starting to draw Mohr’s circles unless you can explain what is going on.</a:t>
            </a:r>
            <a:r>
              <a:rPr lang="en-IE"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4180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EE8BB-B683-4B11-9A97-EB25F188C8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4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Practical</a:t>
            </a:r>
            <a:r>
              <a:rPr lang="en-IE" baseline="0" dirty="0"/>
              <a:t> knowledge of how design is implemented.  Limitations of equipment.  Buildable construction sequence.  Worst thing to present is a detailed design with no indication of how it can be built – i.e. temporary props with no removal sequence.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04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 prepared for questions about your management style,</a:t>
            </a:r>
            <a:r>
              <a:rPr lang="en-IE" baseline="0" dirty="0"/>
              <a:t> how you deal with new Graduates, draughtsmen, site operatives etc.</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708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It is difficult to demonstrate this attribute in writing – saying</a:t>
            </a:r>
            <a:r>
              <a:rPr lang="en-IE" baseline="0" dirty="0"/>
              <a:t> that you applied your judgement to a problem lacks conviction as a written text.  Much better to demonstrate your understanding during the Review to give your Reviewers the confidence that you will make the right decision at some point in the future.</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308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Contracting</a:t>
            </a:r>
            <a:r>
              <a:rPr lang="en-IE" baseline="0" dirty="0"/>
              <a:t> – discuss allocation of risk. Consulting, most present a spreadsheet illustrating a fee calculation.  Make sure you can discuss what is included in your hourly rate and not just say it is your salary.</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2480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Only attribute that must be demonstrated to pass at CPR, hence the red letters.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1B71C7-F045-459C-90B9-14D52A446265}"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4193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6.gi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22" y="1"/>
            <a:ext cx="9138699" cy="51450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288" y="1362076"/>
            <a:ext cx="6913562" cy="1047750"/>
          </a:xfrm>
        </p:spPr>
        <p:txBody>
          <a:bodyPr/>
          <a:lstStyle>
            <a:lvl1pPr algn="l">
              <a:defRPr/>
            </a:lvl1pPr>
          </a:lstStyle>
          <a:p>
            <a:r>
              <a:rPr lang="en-US" dirty="0"/>
              <a:t>Click to edit Master title style</a:t>
            </a:r>
            <a:endParaRPr lang="en-GB" dirty="0"/>
          </a:p>
        </p:txBody>
      </p:sp>
      <p:sp>
        <p:nvSpPr>
          <p:cNvPr id="3" name="Subtitle 2"/>
          <p:cNvSpPr>
            <a:spLocks noGrp="1"/>
          </p:cNvSpPr>
          <p:nvPr>
            <p:ph type="subTitle" idx="1"/>
          </p:nvPr>
        </p:nvSpPr>
        <p:spPr>
          <a:xfrm>
            <a:off x="395288" y="2427734"/>
            <a:ext cx="5545137" cy="43204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59A9D94-F214-4F34-BA68-57AC14736CC0}"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5" name="Text Placeholder 14"/>
          <p:cNvSpPr>
            <a:spLocks noGrp="1"/>
          </p:cNvSpPr>
          <p:nvPr>
            <p:ph type="body" sz="quarter" idx="13" hasCustomPrompt="1"/>
          </p:nvPr>
        </p:nvSpPr>
        <p:spPr>
          <a:xfrm>
            <a:off x="395288" y="2952750"/>
            <a:ext cx="5545137" cy="1706563"/>
          </a:xfrm>
        </p:spPr>
        <p:txBody>
          <a:bodyPr>
            <a:normAutofit/>
          </a:bodyPr>
          <a:lstStyle>
            <a:lvl1pPr>
              <a:defRPr sz="1800"/>
            </a:lvl1pPr>
          </a:lstStyle>
          <a:p>
            <a:pPr lvl="0"/>
            <a:r>
              <a:rPr lang="en-US" dirty="0"/>
              <a:t>Click to insert additional information</a:t>
            </a:r>
          </a:p>
        </p:txBody>
      </p:sp>
      <p:pic>
        <p:nvPicPr>
          <p:cNvPr id="20" name="Picture 19">
            <a:extLst>
              <a:ext uri="{FF2B5EF4-FFF2-40B4-BE49-F238E27FC236}">
                <a16:creationId xmlns:a16="http://schemas.microsoft.com/office/drawing/2014/main" id="{87374BEF-6128-47BA-8743-A746F55504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60654" y="267395"/>
            <a:ext cx="1718823" cy="796203"/>
          </a:xfrm>
          <a:prstGeom prst="rect">
            <a:avLst/>
          </a:prstGeom>
        </p:spPr>
      </p:pic>
    </p:spTree>
    <p:extLst>
      <p:ext uri="{BB962C8B-B14F-4D97-AF65-F5344CB8AC3E}">
        <p14:creationId xmlns:p14="http://schemas.microsoft.com/office/powerpoint/2010/main" val="9669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t="69695" r="78917"/>
          <a:stretch/>
        </p:blipFill>
        <p:spPr bwMode="auto">
          <a:xfrm flipH="1">
            <a:off x="7350153" y="3585882"/>
            <a:ext cx="1790325" cy="1559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30A0427-FE40-47ED-AD01-3C859FFD08DF}" type="datetime4">
              <a:rPr lang="en-GB" smtClean="0"/>
              <a:t>20 February 2018</a:t>
            </a:fld>
            <a:endParaRPr lang="en-GB" dirty="0"/>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32884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Subtitle (4)">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t="69695" r="78917"/>
          <a:stretch/>
        </p:blipFill>
        <p:spPr bwMode="auto">
          <a:xfrm flipH="1">
            <a:off x="7350153" y="3585882"/>
            <a:ext cx="1790325" cy="1559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5231B10-8865-4409-9FE1-D5B9A71875E1}" type="datetime4">
              <a:rPr lang="en-GB" smtClean="0"/>
              <a:t>20 February 2018</a:t>
            </a:fld>
            <a:endParaRPr lang="en-GB" dirty="0"/>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
        <p:nvSpPr>
          <p:cNvPr id="9"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83549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B1DB56D9-5388-4000-BDC1-90A417FA7A2B}"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a:t>To update footer go to 'Insert' Tab &gt; Header &amp; Footer</a:t>
            </a:r>
          </a:p>
        </p:txBody>
      </p:sp>
      <p:sp>
        <p:nvSpPr>
          <p:cNvPr id="7" name="Slide Number Placeholder 6"/>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30346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Subtitle (1)">
    <p:spTree>
      <p:nvGrpSpPr>
        <p:cNvPr id="1" name=""/>
        <p:cNvGrpSpPr/>
        <p:nvPr/>
      </p:nvGrpSpPr>
      <p:grpSpPr>
        <a:xfrm>
          <a:off x="0" y="0"/>
          <a:ext cx="0" cy="0"/>
          <a:chOff x="0" y="0"/>
          <a:chExt cx="0" cy="0"/>
        </a:xfrm>
      </p:grpSpPr>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DD3378A6-30D5-462D-BBC1-4399C09C2D2D}"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a:t>To update footer go to 'Insert' Tab &gt; Header &amp; Footer</a:t>
            </a:r>
          </a:p>
        </p:txBody>
      </p:sp>
      <p:sp>
        <p:nvSpPr>
          <p:cNvPr id="7" name="Slide Number Placeholder 6"/>
          <p:cNvSpPr>
            <a:spLocks noGrp="1"/>
          </p:cNvSpPr>
          <p:nvPr>
            <p:ph type="sldNum" sz="quarter" idx="12"/>
          </p:nvPr>
        </p:nvSpPr>
        <p:spPr/>
        <p:txBody>
          <a:bodyPr/>
          <a:lstStyle/>
          <a:p>
            <a:fld id="{176D42AD-1083-4040-A350-B262F26E2DDE}" type="slidenum">
              <a:rPr lang="en-GB" smtClean="0"/>
              <a:t>‹#›</a:t>
            </a:fld>
            <a:endParaRPr lang="en-GB"/>
          </a:p>
        </p:txBody>
      </p:sp>
      <p:sp>
        <p:nvSpPr>
          <p:cNvPr id="9"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40407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190"/>
          <a:stretch/>
        </p:blipFill>
        <p:spPr bwMode="auto">
          <a:xfrm>
            <a:off x="7279" y="1707654"/>
            <a:ext cx="9138586" cy="3437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9C86124F-10BB-4BD0-9853-C2FD5F858223}"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a:t>To update footer go to 'Insert' Tab &gt; Header &amp; Footer</a:t>
            </a: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12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Subtitle (2)">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865"/>
          <a:stretch/>
        </p:blipFill>
        <p:spPr bwMode="auto">
          <a:xfrm>
            <a:off x="7279" y="1330780"/>
            <a:ext cx="9138586" cy="3814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BDECBD3E-0247-4377-BD1C-7E1161EB6D2E}"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a:t>To update footer go to 'Insert' Tab &gt; Header &amp; Footer</a:t>
            </a: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5273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r="78917"/>
          <a:stretch/>
        </p:blipFill>
        <p:spPr bwMode="auto">
          <a:xfrm>
            <a:off x="0" y="32"/>
            <a:ext cx="1790325"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37C9B4C0-D464-495C-BAAB-C511388E5910}"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dirty="0"/>
              <a:t>To update footer go to 'Insert' Tab &gt; Header &amp; Footer</a:t>
            </a:r>
          </a:p>
        </p:txBody>
      </p:sp>
      <p:sp>
        <p:nvSpPr>
          <p:cNvPr id="7" name="Slide Number Placeholder 6"/>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55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Subtitle (3)">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r="78917"/>
          <a:stretch/>
        </p:blipFill>
        <p:spPr bwMode="auto">
          <a:xfrm>
            <a:off x="0" y="32"/>
            <a:ext cx="1790325"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031A992C-6B1D-4BB2-829E-B65E67CF3533}"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dirty="0"/>
              <a:t>To update footer go to 'Insert' Tab &gt; Header &amp; Footer</a:t>
            </a:r>
          </a:p>
        </p:txBody>
      </p:sp>
      <p:sp>
        <p:nvSpPr>
          <p:cNvPr id="7" name="Slide Number Placeholder 6"/>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3055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t="69695" r="78917"/>
          <a:stretch/>
        </p:blipFill>
        <p:spPr bwMode="auto">
          <a:xfrm flipH="1">
            <a:off x="7350153" y="3585882"/>
            <a:ext cx="1790325" cy="1559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6F198DF3-B5D2-4ECD-8E7A-A5CEB62340CE}"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dirty="0"/>
              <a:t>To update footer go to 'Insert' Tab &gt; Header &amp; Footer</a:t>
            </a:r>
          </a:p>
        </p:txBody>
      </p:sp>
      <p:sp>
        <p:nvSpPr>
          <p:cNvPr id="7" name="Slide Number Placeholder 6"/>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591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Subtitle (4)">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t="69695" r="78917"/>
          <a:stretch/>
        </p:blipFill>
        <p:spPr bwMode="auto">
          <a:xfrm flipH="1">
            <a:off x="7350153" y="3585882"/>
            <a:ext cx="1790325" cy="1559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F7C3C3BE-EEBA-4F25-A092-300AF09020A6}" type="datetime4">
              <a:rPr lang="en-GB" smtClean="0"/>
              <a:t>20 February 2018</a:t>
            </a:fld>
            <a:endParaRPr lang="en-GB"/>
          </a:p>
        </p:txBody>
      </p:sp>
      <p:sp>
        <p:nvSpPr>
          <p:cNvPr id="6" name="Footer Placeholder 5"/>
          <p:cNvSpPr>
            <a:spLocks noGrp="1"/>
          </p:cNvSpPr>
          <p:nvPr>
            <p:ph type="ftr" sz="quarter" idx="11"/>
          </p:nvPr>
        </p:nvSpPr>
        <p:spPr/>
        <p:txBody>
          <a:bodyPr/>
          <a:lstStyle/>
          <a:p>
            <a:r>
              <a:rPr lang="en-GB" dirty="0"/>
              <a:t>To update footer go to 'Insert' Tab &gt; Header &amp; Footer</a:t>
            </a:r>
          </a:p>
        </p:txBody>
      </p:sp>
      <p:sp>
        <p:nvSpPr>
          <p:cNvPr id="7" name="Slide Number Placeholder 6"/>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sp>
        <p:nvSpPr>
          <p:cNvPr id="16" name="Content Placeholder 2"/>
          <p:cNvSpPr>
            <a:spLocks noGrp="1"/>
          </p:cNvSpPr>
          <p:nvPr>
            <p:ph sz="half" idx="1"/>
          </p:nvPr>
        </p:nvSpPr>
        <p:spPr>
          <a:xfrm>
            <a:off x="395999" y="1411200"/>
            <a:ext cx="3183943"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3"/>
          <p:cNvSpPr>
            <a:spLocks noGrp="1"/>
          </p:cNvSpPr>
          <p:nvPr>
            <p:ph sz="half" idx="2"/>
          </p:nvPr>
        </p:nvSpPr>
        <p:spPr>
          <a:xfrm>
            <a:off x="4068489" y="1411200"/>
            <a:ext cx="3240361" cy="3248114"/>
          </a:xfrm>
        </p:spPr>
        <p:txBody>
          <a:bodyPr/>
          <a:lstStyle>
            <a:lvl1pPr>
              <a:defRPr sz="2400"/>
            </a:lvl1pPr>
            <a:lvl2pPr>
              <a:defRPr sz="1800"/>
            </a:lvl2pPr>
            <a:lvl3pPr>
              <a:defRPr sz="1800"/>
            </a:lvl3pPr>
            <a:lvl4pPr>
              <a:defRPr sz="18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430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288" y="1362076"/>
            <a:ext cx="6913562" cy="1047750"/>
          </a:xfrm>
        </p:spPr>
        <p:txBody>
          <a:bodyPr/>
          <a:lstStyle>
            <a:lvl1pPr algn="l">
              <a:defRPr/>
            </a:lvl1pPr>
          </a:lstStyle>
          <a:p>
            <a:r>
              <a:rPr lang="en-US" dirty="0"/>
              <a:t>Click to edit Master title style</a:t>
            </a:r>
            <a:endParaRPr lang="en-GB" dirty="0"/>
          </a:p>
        </p:txBody>
      </p:sp>
      <p:sp>
        <p:nvSpPr>
          <p:cNvPr id="3" name="Subtitle 2"/>
          <p:cNvSpPr>
            <a:spLocks noGrp="1"/>
          </p:cNvSpPr>
          <p:nvPr>
            <p:ph type="subTitle" idx="1"/>
          </p:nvPr>
        </p:nvSpPr>
        <p:spPr>
          <a:xfrm>
            <a:off x="395288" y="2427734"/>
            <a:ext cx="5545137" cy="43204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576A11-A13B-47DA-8393-625F1917F025}"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5" name="Text Placeholder 14"/>
          <p:cNvSpPr>
            <a:spLocks noGrp="1"/>
          </p:cNvSpPr>
          <p:nvPr>
            <p:ph type="body" sz="quarter" idx="13" hasCustomPrompt="1"/>
          </p:nvPr>
        </p:nvSpPr>
        <p:spPr>
          <a:xfrm>
            <a:off x="395288" y="2952750"/>
            <a:ext cx="5545137" cy="1706563"/>
          </a:xfrm>
        </p:spPr>
        <p:txBody>
          <a:bodyPr>
            <a:normAutofit/>
          </a:bodyPr>
          <a:lstStyle>
            <a:lvl1pPr>
              <a:defRPr sz="1800"/>
            </a:lvl1pPr>
          </a:lstStyle>
          <a:p>
            <a:pPr lvl="0"/>
            <a:r>
              <a:rPr lang="en-US" dirty="0"/>
              <a:t>Click to insert additional information</a:t>
            </a:r>
          </a:p>
        </p:txBody>
      </p:sp>
      <p:pic>
        <p:nvPicPr>
          <p:cNvPr id="10" name="Picture 9">
            <a:extLst>
              <a:ext uri="{FF2B5EF4-FFF2-40B4-BE49-F238E27FC236}">
                <a16:creationId xmlns:a16="http://schemas.microsoft.com/office/drawing/2014/main" id="{693A5928-6B59-4EC6-A0CE-82D21B97FE5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60654" y="267395"/>
            <a:ext cx="1718823" cy="796203"/>
          </a:xfrm>
          <a:prstGeom prst="rect">
            <a:avLst/>
          </a:prstGeom>
        </p:spPr>
      </p:pic>
    </p:spTree>
    <p:extLst>
      <p:ext uri="{BB962C8B-B14F-4D97-AF65-F5344CB8AC3E}">
        <p14:creationId xmlns:p14="http://schemas.microsoft.com/office/powerpoint/2010/main" val="21966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E33E15-2F28-4F00-A84D-08CA31AA570B}" type="datetime4">
              <a:rPr lang="en-GB" smtClean="0"/>
              <a:t>20 February 2018</a:t>
            </a:fld>
            <a:endParaRPr lang="en-GB"/>
          </a:p>
        </p:txBody>
      </p:sp>
      <p:sp>
        <p:nvSpPr>
          <p:cNvPr id="4" name="Footer Placeholder 3"/>
          <p:cNvSpPr>
            <a:spLocks noGrp="1"/>
          </p:cNvSpPr>
          <p:nvPr>
            <p:ph type="ftr" sz="quarter" idx="11"/>
          </p:nvPr>
        </p:nvSpPr>
        <p:spPr/>
        <p:txBody>
          <a:bodyPr/>
          <a:lstStyle/>
          <a:p>
            <a:r>
              <a:rPr lang="en-GB"/>
              <a:t>To update footer go to 'Insert' Tab &gt; Header &amp; Footer</a:t>
            </a:r>
          </a:p>
        </p:txBody>
      </p:sp>
      <p:sp>
        <p:nvSpPr>
          <p:cNvPr id="5" name="Slide Number Placeholder 4"/>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137381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295275"/>
            <a:ext cx="7345817" cy="6192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D83DA222-1132-454E-88D9-904BB0B3A8BD}" type="datetime4">
              <a:rPr lang="en-GB" smtClean="0"/>
              <a:t>20 February 2018</a:t>
            </a:fld>
            <a:endParaRPr lang="en-GB"/>
          </a:p>
        </p:txBody>
      </p:sp>
      <p:sp>
        <p:nvSpPr>
          <p:cNvPr id="4" name="Footer Placeholder 3"/>
          <p:cNvSpPr>
            <a:spLocks noGrp="1"/>
          </p:cNvSpPr>
          <p:nvPr>
            <p:ph type="ftr" sz="quarter" idx="11"/>
          </p:nvPr>
        </p:nvSpPr>
        <p:spPr/>
        <p:txBody>
          <a:bodyPr/>
          <a:lstStyle/>
          <a:p>
            <a:r>
              <a:rPr lang="en-GB"/>
              <a:t>To update footer go to 'Insert' Tab &gt; Header &amp; Footer</a:t>
            </a:r>
          </a:p>
        </p:txBody>
      </p:sp>
      <p:sp>
        <p:nvSpPr>
          <p:cNvPr id="5" name="Slide Number Placeholder 4"/>
          <p:cNvSpPr>
            <a:spLocks noGrp="1"/>
          </p:cNvSpPr>
          <p:nvPr>
            <p:ph type="sldNum" sz="quarter" idx="12"/>
          </p:nvPr>
        </p:nvSpPr>
        <p:spPr/>
        <p:txBody>
          <a:bodyPr/>
          <a:lstStyle/>
          <a:p>
            <a:fld id="{176D42AD-1083-4040-A350-B262F26E2DDE}" type="slidenum">
              <a:rPr lang="en-GB" smtClean="0"/>
              <a:t>‹#›</a:t>
            </a:fld>
            <a:endParaRPr lang="en-GB"/>
          </a:p>
        </p:txBody>
      </p:sp>
      <p:sp>
        <p:nvSpPr>
          <p:cNvPr id="7" name="Text Placeholder 7"/>
          <p:cNvSpPr>
            <a:spLocks noGrp="1"/>
          </p:cNvSpPr>
          <p:nvPr>
            <p:ph type="body" sz="quarter" idx="13"/>
          </p:nvPr>
        </p:nvSpPr>
        <p:spPr>
          <a:xfrm>
            <a:off x="395288" y="857467"/>
            <a:ext cx="7345362"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5137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B9480-955F-468A-A66B-72C12276501F}" type="datetime4">
              <a:rPr lang="en-GB" smtClean="0"/>
              <a:t>20 February 2018</a:t>
            </a:fld>
            <a:endParaRPr lang="en-GB"/>
          </a:p>
        </p:txBody>
      </p:sp>
      <p:sp>
        <p:nvSpPr>
          <p:cNvPr id="3" name="Footer Placeholder 2"/>
          <p:cNvSpPr>
            <a:spLocks noGrp="1"/>
          </p:cNvSpPr>
          <p:nvPr>
            <p:ph type="ftr" sz="quarter" idx="11"/>
          </p:nvPr>
        </p:nvSpPr>
        <p:spPr/>
        <p:txBody>
          <a:bodyPr/>
          <a:lstStyle/>
          <a:p>
            <a:r>
              <a:rPr lang="en-GB"/>
              <a:t>To update footer go to 'Insert' Tab &gt; Header &amp; Footer</a:t>
            </a:r>
          </a:p>
        </p:txBody>
      </p:sp>
      <p:sp>
        <p:nvSpPr>
          <p:cNvPr id="4" name="Slide Number Placeholder 3"/>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10634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6E0B0-9124-4026-A9BE-460456E3B53A}" type="datetime4">
              <a:rPr lang="en-GB" smtClean="0"/>
              <a:t>20 February 2018</a:t>
            </a:fld>
            <a:endParaRPr lang="en-GB"/>
          </a:p>
        </p:txBody>
      </p:sp>
      <p:sp>
        <p:nvSpPr>
          <p:cNvPr id="3" name="Footer Placeholder 2"/>
          <p:cNvSpPr>
            <a:spLocks noGrp="1"/>
          </p:cNvSpPr>
          <p:nvPr>
            <p:ph type="ftr" sz="quarter" idx="11"/>
          </p:nvPr>
        </p:nvSpPr>
        <p:spPr/>
        <p:txBody>
          <a:bodyPr/>
          <a:lstStyle/>
          <a:p>
            <a:r>
              <a:rPr lang="en-GB"/>
              <a:t>To update footer go to 'Insert' Tab &gt; Header &amp; Footer</a:t>
            </a:r>
          </a:p>
        </p:txBody>
      </p:sp>
      <p:sp>
        <p:nvSpPr>
          <p:cNvPr id="4" name="Slide Number Placeholder 3"/>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137467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tion Slide (1)">
    <p:spTree>
      <p:nvGrpSpPr>
        <p:cNvPr id="1" name=""/>
        <p:cNvGrpSpPr/>
        <p:nvPr/>
      </p:nvGrpSpPr>
      <p:grpSpPr>
        <a:xfrm>
          <a:off x="0" y="0"/>
          <a:ext cx="0" cy="0"/>
          <a:chOff x="0" y="0"/>
          <a:chExt cx="0" cy="0"/>
        </a:xfrm>
      </p:grpSpPr>
      <p:pic>
        <p:nvPicPr>
          <p:cNvPr id="5124" name="Picture 4"/>
          <p:cNvPicPr>
            <a:picLocks noChangeAspect="1" noChangeArrowheads="1"/>
          </p:cNvPicPr>
          <p:nvPr userDrawn="1"/>
        </p:nvPicPr>
        <p:blipFill>
          <a:blip r:embed="rId2" cstate="print">
            <a:clrChange>
              <a:clrFrom>
                <a:srgbClr val="F9F8F6"/>
              </a:clrFrom>
              <a:clrTo>
                <a:srgbClr val="F9F8F6">
                  <a:alpha val="0"/>
                </a:srgbClr>
              </a:clrTo>
            </a:clrChange>
            <a:extLst>
              <a:ext uri="{28A0092B-C50C-407E-A947-70E740481C1C}">
                <a14:useLocalDpi xmlns:a14="http://schemas.microsoft.com/office/drawing/2010/main" val="0"/>
              </a:ext>
            </a:extLst>
          </a:blip>
          <a:stretch>
            <a:fillRect/>
          </a:stretch>
        </p:blipFill>
        <p:spPr bwMode="auto">
          <a:xfrm>
            <a:off x="0" y="0"/>
            <a:ext cx="9142195" cy="514508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lvl1pPr>
              <a:defRPr>
                <a:solidFill>
                  <a:schemeClr val="bg2"/>
                </a:solidFill>
              </a:defRPr>
            </a:lvl1pPr>
          </a:lstStyle>
          <a:p>
            <a:fld id="{562CC78A-999A-46DB-94A0-7BFDB8E00522}" type="datetime4">
              <a:rPr lang="en-GB" smtClean="0"/>
              <a:t>20 February 2018</a:t>
            </a:fld>
            <a:endParaRPr lang="en-GB"/>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0" name="Content Placeholder 2"/>
          <p:cNvSpPr>
            <a:spLocks noGrp="1"/>
          </p:cNvSpPr>
          <p:nvPr>
            <p:ph sz="half" idx="1"/>
          </p:nvPr>
        </p:nvSpPr>
        <p:spPr>
          <a:xfrm>
            <a:off x="396000" y="1411200"/>
            <a:ext cx="3743952" cy="3248113"/>
          </a:xfrm>
        </p:spPr>
        <p:txBody>
          <a:bodyPr/>
          <a:lstStyle>
            <a:lvl1pPr>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2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68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ction Slide (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5545136" cy="11811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7" y="1409700"/>
            <a:ext cx="4176713"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231B384-EE41-406F-BB20-F0B7E9986C51}"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pic>
        <p:nvPicPr>
          <p:cNvPr id="9" name="Picture 8">
            <a:extLst>
              <a:ext uri="{FF2B5EF4-FFF2-40B4-BE49-F238E27FC236}">
                <a16:creationId xmlns:a16="http://schemas.microsoft.com/office/drawing/2014/main" id="{87FD5964-6B26-45AB-8566-11630D6C2FC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24940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tion Slide + Subtitle (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5545136" cy="6192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7" y="1409700"/>
            <a:ext cx="4176713"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6AC50FB-67A9-4056-A13F-B092503CCE86}"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Text Placeholder 7"/>
          <p:cNvSpPr>
            <a:spLocks noGrp="1"/>
          </p:cNvSpPr>
          <p:nvPr>
            <p:ph type="body" sz="quarter" idx="13"/>
          </p:nvPr>
        </p:nvSpPr>
        <p:spPr>
          <a:xfrm>
            <a:off x="395288" y="857467"/>
            <a:ext cx="5545137" cy="408063"/>
          </a:xfrm>
        </p:spPr>
        <p:txBody>
          <a:bodyPr anchor="ctr" anchorCtr="0"/>
          <a:lstStyle>
            <a:lvl1pPr>
              <a:defRPr>
                <a:solidFill>
                  <a:schemeClr val="accent3"/>
                </a:solidFill>
              </a:defRPr>
            </a:lvl1pPr>
          </a:lstStyle>
          <a:p>
            <a:pPr lvl="0"/>
            <a:r>
              <a:rPr lang="en-US" dirty="0"/>
              <a:t>Click to edit Master text styles</a:t>
            </a:r>
            <a:endParaRPr lang="en-GB" dirty="0"/>
          </a:p>
        </p:txBody>
      </p:sp>
      <p:pic>
        <p:nvPicPr>
          <p:cNvPr id="10" name="Picture 9">
            <a:extLst>
              <a:ext uri="{FF2B5EF4-FFF2-40B4-BE49-F238E27FC236}">
                <a16:creationId xmlns:a16="http://schemas.microsoft.com/office/drawing/2014/main" id="{A0894879-61CC-4CB0-93F2-255A7D5B911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15851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ction Slide (3)">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707" y="32"/>
            <a:ext cx="9138586"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5545136" cy="11811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7" y="1409700"/>
            <a:ext cx="4176713"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8C00F63-1C6E-4527-985A-6DB655327C29}"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endParaRPr lang="en-GB" dirty="0"/>
          </a:p>
        </p:txBody>
      </p:sp>
      <p:sp>
        <p:nvSpPr>
          <p:cNvPr id="6" name="Slide Number Placeholder 5"/>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pic>
        <p:nvPicPr>
          <p:cNvPr id="10" name="Picture 9">
            <a:extLst>
              <a:ext uri="{FF2B5EF4-FFF2-40B4-BE49-F238E27FC236}">
                <a16:creationId xmlns:a16="http://schemas.microsoft.com/office/drawing/2014/main" id="{28B93AC7-CE77-4C7E-8D34-674D2991E6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243" y="337110"/>
            <a:ext cx="1070731" cy="495990"/>
          </a:xfrm>
          <a:prstGeom prst="rect">
            <a:avLst/>
          </a:prstGeom>
        </p:spPr>
      </p:pic>
    </p:spTree>
    <p:extLst>
      <p:ext uri="{BB962C8B-B14F-4D97-AF65-F5344CB8AC3E}">
        <p14:creationId xmlns:p14="http://schemas.microsoft.com/office/powerpoint/2010/main" val="18005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tion Slide + Subtitle (3)">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707" y="32"/>
            <a:ext cx="9138586"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5545136" cy="6192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7" y="1409700"/>
            <a:ext cx="4176713"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BCE75A2-7993-413D-B50C-E0915D25C724}"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endParaRPr lang="en-GB" dirty="0"/>
          </a:p>
        </p:txBody>
      </p:sp>
      <p:sp>
        <p:nvSpPr>
          <p:cNvPr id="6" name="Slide Number Placeholder 5"/>
          <p:cNvSpPr>
            <a:spLocks noGrp="1"/>
          </p:cNvSpPr>
          <p:nvPr>
            <p:ph type="sldNum" sz="quarter" idx="12"/>
          </p:nvPr>
        </p:nvSpPr>
        <p:spPr/>
        <p:txBody>
          <a:bodyPr vert="horz" lIns="0" tIns="0" rIns="0" bIns="0" rtlCol="0" anchor="ctr"/>
          <a:lstStyle>
            <a:lvl1pPr algn="r">
              <a:defRPr lang="en-GB" smtClean="0"/>
            </a:lvl1pPr>
          </a:lstStyle>
          <a:p>
            <a:fld id="{176D42AD-1083-4040-A350-B262F26E2DDE}" type="slidenum">
              <a:rPr lang="en-GB" smtClean="0"/>
              <a:pPr/>
              <a:t>‹#›</a:t>
            </a:fld>
            <a:endParaRPr lang="en-GB"/>
          </a:p>
        </p:txBody>
      </p:sp>
      <p:sp>
        <p:nvSpPr>
          <p:cNvPr id="23" name="Text Placeholder 7"/>
          <p:cNvSpPr>
            <a:spLocks noGrp="1"/>
          </p:cNvSpPr>
          <p:nvPr>
            <p:ph type="body" sz="quarter" idx="13"/>
          </p:nvPr>
        </p:nvSpPr>
        <p:spPr>
          <a:xfrm>
            <a:off x="395288" y="857467"/>
            <a:ext cx="5545137" cy="408063"/>
          </a:xfrm>
        </p:spPr>
        <p:txBody>
          <a:bodyPr anchor="ctr" anchorCtr="0"/>
          <a:lstStyle>
            <a:lvl1pPr>
              <a:defRPr>
                <a:solidFill>
                  <a:schemeClr val="accent3"/>
                </a:solidFill>
              </a:defRPr>
            </a:lvl1pPr>
          </a:lstStyle>
          <a:p>
            <a:pPr lvl="0"/>
            <a:r>
              <a:rPr lang="en-US" dirty="0"/>
              <a:t>Click to edit Master text styles</a:t>
            </a:r>
            <a:endParaRPr lang="en-GB" dirty="0"/>
          </a:p>
        </p:txBody>
      </p:sp>
      <p:pic>
        <p:nvPicPr>
          <p:cNvPr id="11" name="Picture 10">
            <a:extLst>
              <a:ext uri="{FF2B5EF4-FFF2-40B4-BE49-F238E27FC236}">
                <a16:creationId xmlns:a16="http://schemas.microsoft.com/office/drawing/2014/main" id="{EA0CE526-E924-43CC-A091-245AB134DD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243" y="337110"/>
            <a:ext cx="1070731" cy="495990"/>
          </a:xfrm>
          <a:prstGeom prst="rect">
            <a:avLst/>
          </a:prstGeom>
        </p:spPr>
      </p:pic>
    </p:spTree>
    <p:extLst>
      <p:ext uri="{BB962C8B-B14F-4D97-AF65-F5344CB8AC3E}">
        <p14:creationId xmlns:p14="http://schemas.microsoft.com/office/powerpoint/2010/main" val="6905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ction Slide (4)">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5545137" cy="11811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8" y="1409700"/>
            <a:ext cx="5545138"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AB46900-C2AA-47E4-A404-E70AA68842BC}"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pic>
        <p:nvPicPr>
          <p:cNvPr id="9" name="Picture 8">
            <a:extLst>
              <a:ext uri="{FF2B5EF4-FFF2-40B4-BE49-F238E27FC236}">
                <a16:creationId xmlns:a16="http://schemas.microsoft.com/office/drawing/2014/main" id="{AC46A645-7358-4BFF-8EAA-6AFDA59030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249877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819" y="32"/>
            <a:ext cx="9142181"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288" y="1362076"/>
            <a:ext cx="6913562" cy="1047750"/>
          </a:xfrm>
        </p:spPr>
        <p:txBody>
          <a:bodyPr/>
          <a:lstStyle>
            <a:lvl1pPr algn="l">
              <a:defRPr>
                <a:solidFill>
                  <a:schemeClr val="bg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95288" y="2427734"/>
            <a:ext cx="5545137" cy="432048"/>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fld id="{6BD8CAC9-D13B-4589-8CC9-DF2133FFB17F}" type="datetime4">
              <a:rPr lang="en-GB" smtClean="0"/>
              <a:t>20 February 2018</a:t>
            </a:fld>
            <a:endParaRPr lang="en-GB"/>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5" name="Text Placeholder 14"/>
          <p:cNvSpPr>
            <a:spLocks noGrp="1"/>
          </p:cNvSpPr>
          <p:nvPr>
            <p:ph type="body" sz="quarter" idx="13" hasCustomPrompt="1"/>
          </p:nvPr>
        </p:nvSpPr>
        <p:spPr>
          <a:xfrm>
            <a:off x="395288" y="2952750"/>
            <a:ext cx="5545137" cy="1706563"/>
          </a:xfrm>
        </p:spPr>
        <p:txBody>
          <a:bodyPr>
            <a:normAutofit/>
          </a:bodyPr>
          <a:lstStyle>
            <a:lvl1pPr>
              <a:defRPr sz="1800">
                <a:solidFill>
                  <a:schemeClr val="bg2"/>
                </a:solidFill>
              </a:defRPr>
            </a:lvl1pPr>
          </a:lstStyle>
          <a:p>
            <a:pPr lvl="0"/>
            <a:r>
              <a:rPr lang="en-US" dirty="0"/>
              <a:t>Click to insert additional information</a:t>
            </a:r>
          </a:p>
        </p:txBody>
      </p:sp>
      <p:pic>
        <p:nvPicPr>
          <p:cNvPr id="11" name="Picture 10">
            <a:extLst>
              <a:ext uri="{FF2B5EF4-FFF2-40B4-BE49-F238E27FC236}">
                <a16:creationId xmlns:a16="http://schemas.microsoft.com/office/drawing/2014/main" id="{A12845ED-1E42-48B2-A854-5B98372C2AB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375631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tion Slide + Subtitle (4)">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295275"/>
            <a:ext cx="5545137" cy="6192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8" y="1409700"/>
            <a:ext cx="5545138" cy="324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A5EB128-C89D-4B69-B805-075183040EBE}"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Text Placeholder 7"/>
          <p:cNvSpPr>
            <a:spLocks noGrp="1"/>
          </p:cNvSpPr>
          <p:nvPr>
            <p:ph type="body" sz="quarter" idx="13"/>
          </p:nvPr>
        </p:nvSpPr>
        <p:spPr>
          <a:xfrm>
            <a:off x="395288" y="857467"/>
            <a:ext cx="5545137" cy="408063"/>
          </a:xfrm>
        </p:spPr>
        <p:txBody>
          <a:bodyPr anchor="ctr" anchorCtr="0"/>
          <a:lstStyle>
            <a:lvl1pPr>
              <a:defRPr>
                <a:solidFill>
                  <a:schemeClr val="accent3"/>
                </a:solidFill>
              </a:defRPr>
            </a:lvl1pPr>
          </a:lstStyle>
          <a:p>
            <a:pPr lvl="0"/>
            <a:r>
              <a:rPr lang="en-US" dirty="0"/>
              <a:t>Click to edit Master text styles</a:t>
            </a:r>
            <a:endParaRPr lang="en-GB" dirty="0"/>
          </a:p>
        </p:txBody>
      </p:sp>
      <p:pic>
        <p:nvPicPr>
          <p:cNvPr id="10" name="Picture 9">
            <a:extLst>
              <a:ext uri="{FF2B5EF4-FFF2-40B4-BE49-F238E27FC236}">
                <a16:creationId xmlns:a16="http://schemas.microsoft.com/office/drawing/2014/main" id="{A38BDABC-28A6-4394-810F-D3FDE62100D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249010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hank You / End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79" y="32"/>
            <a:ext cx="9138586" cy="5145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8" y="1376153"/>
            <a:ext cx="6913561" cy="85281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95288" y="2476163"/>
            <a:ext cx="5545138" cy="599644"/>
          </a:xfrm>
        </p:spPr>
        <p:txBody>
          <a:bodyPr>
            <a:normAutofit/>
          </a:bodyPr>
          <a:lstStyle>
            <a:lvl1pPr>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C9E212DA-B58F-40A8-A342-3D6684E251AF}"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Content Placeholder 2"/>
          <p:cNvSpPr>
            <a:spLocks noGrp="1"/>
          </p:cNvSpPr>
          <p:nvPr>
            <p:ph idx="13" hasCustomPrompt="1"/>
          </p:nvPr>
        </p:nvSpPr>
        <p:spPr>
          <a:xfrm>
            <a:off x="395287" y="3187453"/>
            <a:ext cx="5545137" cy="1471860"/>
          </a:xfrm>
        </p:spPr>
        <p:txBody>
          <a:bodyPr>
            <a:normAutofit/>
          </a:bodyPr>
          <a:lstStyle>
            <a:lvl1pPr>
              <a:defRPr sz="1200"/>
            </a:lvl1pPr>
          </a:lstStyle>
          <a:p>
            <a:pPr lvl="0"/>
            <a:r>
              <a:rPr lang="en-US" dirty="0"/>
              <a:t>Click to edit disclaimer</a:t>
            </a:r>
          </a:p>
        </p:txBody>
      </p:sp>
      <p:pic>
        <p:nvPicPr>
          <p:cNvPr id="10" name="Picture 9">
            <a:extLst>
              <a:ext uri="{FF2B5EF4-FFF2-40B4-BE49-F238E27FC236}">
                <a16:creationId xmlns:a16="http://schemas.microsoft.com/office/drawing/2014/main" id="{8C6235E1-14BA-44C3-8D88-C10790F423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53243" y="337110"/>
            <a:ext cx="1070730" cy="495989"/>
          </a:xfrm>
          <a:prstGeom prst="rect">
            <a:avLst/>
          </a:prstGeom>
        </p:spPr>
      </p:pic>
    </p:spTree>
    <p:extLst>
      <p:ext uri="{BB962C8B-B14F-4D97-AF65-F5344CB8AC3E}">
        <p14:creationId xmlns:p14="http://schemas.microsoft.com/office/powerpoint/2010/main" val="9576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2" y="189000"/>
            <a:ext cx="8146633" cy="353508"/>
          </a:xfrm>
          <a:prstGeom prst="rect">
            <a:avLst/>
          </a:prstGeom>
        </p:spPr>
        <p:txBody>
          <a:bodyPr lIns="0" tIns="0" rIns="0" bIns="0">
            <a:noAutofit/>
          </a:bodyPr>
          <a:lstStyle>
            <a:lvl1pPr>
              <a:lnSpc>
                <a:spcPts val="2550"/>
              </a:lnSpc>
              <a:spcBef>
                <a:spcPts val="0"/>
              </a:spcBef>
              <a:defRPr sz="2400">
                <a:solidFill>
                  <a:schemeClr val="accent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372551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042981"/>
            <a:ext cx="7833820" cy="512961"/>
          </a:xfrm>
          <a:prstGeom prst="rect">
            <a:avLst/>
          </a:prstGeom>
        </p:spPr>
        <p:txBody>
          <a:bodyPr lIns="0" tIns="0" rIns="0" bIns="0">
            <a:noAutofit/>
          </a:bodyPr>
          <a:lstStyle>
            <a:lvl1pPr>
              <a:lnSpc>
                <a:spcPts val="4000"/>
              </a:lnSpc>
              <a:spcBef>
                <a:spcPts val="0"/>
              </a:spcBef>
              <a:defRPr sz="285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1" y="2866633"/>
            <a:ext cx="7832405" cy="259687"/>
          </a:xfrm>
          <a:prstGeom prst="rect">
            <a:avLst/>
          </a:prstGeom>
        </p:spPr>
        <p:txBody>
          <a:bodyPr vert="horz" lIns="0" tIns="0" rIns="0" bIns="0">
            <a:noAutofit/>
          </a:bodyPr>
          <a:lstStyle>
            <a:lvl1pPr marL="0" indent="0">
              <a:lnSpc>
                <a:spcPts val="1500"/>
              </a:lnSpc>
              <a:spcBef>
                <a:spcPts val="0"/>
              </a:spcBef>
              <a:buNone/>
              <a:defRPr sz="1350" baseline="0">
                <a:latin typeface="Times New Roman"/>
                <a:cs typeface="Times New Roman"/>
              </a:defRPr>
            </a:lvl1pPr>
          </a:lstStyle>
          <a:p>
            <a:r>
              <a:rPr lang="en-US" sz="1800" dirty="0">
                <a:solidFill>
                  <a:schemeClr val="tx1"/>
                </a:solidFill>
              </a:rPr>
              <a:t>Click to edit master title style</a:t>
            </a:r>
            <a:endParaRPr lang="en-US" sz="1400" dirty="0">
              <a:solidFill>
                <a:schemeClr val="tx1"/>
              </a:solidFill>
            </a:endParaRPr>
          </a:p>
        </p:txBody>
      </p:sp>
    </p:spTree>
    <p:extLst>
      <p:ext uri="{BB962C8B-B14F-4D97-AF65-F5344CB8AC3E}">
        <p14:creationId xmlns:p14="http://schemas.microsoft.com/office/powerpoint/2010/main" val="23674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1" y="1049512"/>
            <a:ext cx="7504033" cy="512961"/>
          </a:xfrm>
          <a:prstGeom prst="rect">
            <a:avLst/>
          </a:prstGeom>
        </p:spPr>
        <p:txBody>
          <a:bodyPr lIns="0" tIns="0" rIns="0" bIns="0">
            <a:noAutofit/>
          </a:bodyPr>
          <a:lstStyle>
            <a:lvl1pPr>
              <a:lnSpc>
                <a:spcPts val="3000"/>
              </a:lnSpc>
              <a:spcBef>
                <a:spcPts val="0"/>
              </a:spcBef>
              <a:defRPr sz="285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0" y="2873164"/>
            <a:ext cx="7502678" cy="259687"/>
          </a:xfrm>
          <a:prstGeom prst="rect">
            <a:avLst/>
          </a:prstGeom>
        </p:spPr>
        <p:txBody>
          <a:bodyPr vert="horz" lIns="0" tIns="0" rIns="0" bIns="0">
            <a:noAutofit/>
          </a:bodyPr>
          <a:lstStyle>
            <a:lvl1pPr marL="0" indent="0">
              <a:lnSpc>
                <a:spcPts val="1500"/>
              </a:lnSpc>
              <a:spcBef>
                <a:spcPts val="0"/>
              </a:spcBef>
              <a:buNone/>
              <a:defRPr sz="1350" baseline="0">
                <a:solidFill>
                  <a:schemeClr val="bg1"/>
                </a:solidFill>
                <a:latin typeface="Times New Roman"/>
                <a:cs typeface="Times New Roman"/>
              </a:defRPr>
            </a:lvl1pPr>
          </a:lstStyle>
          <a:p>
            <a:r>
              <a:rPr lang="en-US" sz="1800" dirty="0">
                <a:solidFill>
                  <a:schemeClr val="bg1"/>
                </a:solidFill>
              </a:rPr>
              <a:t>Click to edit master title style</a:t>
            </a:r>
            <a:endParaRPr lang="en-US" sz="1400" dirty="0">
              <a:solidFill>
                <a:schemeClr val="tx1"/>
              </a:solidFill>
            </a:endParaRPr>
          </a:p>
        </p:txBody>
      </p:sp>
    </p:spTree>
    <p:extLst>
      <p:ext uri="{BB962C8B-B14F-4D97-AF65-F5344CB8AC3E}">
        <p14:creationId xmlns:p14="http://schemas.microsoft.com/office/powerpoint/2010/main" val="2870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246702"/>
            <a:ext cx="8305200" cy="4200170"/>
          </a:xfrm>
          <a:prstGeom prst="rect">
            <a:avLst/>
          </a:prstGeom>
        </p:spPr>
        <p:txBody>
          <a:bodyPr lIns="0" tIns="0" rIns="0" bIns="0">
            <a:noAutofit/>
          </a:bodyPr>
          <a:lstStyle>
            <a:lvl1pPr>
              <a:lnSpc>
                <a:spcPts val="3375"/>
              </a:lnSpc>
              <a:spcBef>
                <a:spcPts val="0"/>
              </a:spcBef>
              <a:defRPr sz="3225"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extLst>
      <p:ext uri="{BB962C8B-B14F-4D97-AF65-F5344CB8AC3E}">
        <p14:creationId xmlns:p14="http://schemas.microsoft.com/office/powerpoint/2010/main" val="16015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419246"/>
            <a:ext cx="8255517" cy="3005969"/>
          </a:xfrm>
          <a:prstGeom prst="rect">
            <a:avLst/>
          </a:prstGeom>
        </p:spPr>
        <p:txBody>
          <a:bodyPr lIns="0" tIns="0" rIns="0" bIns="0">
            <a:noAutofit/>
          </a:bodyPr>
          <a:lstStyle>
            <a:lvl1pPr marL="0">
              <a:lnSpc>
                <a:spcPts val="1950"/>
              </a:lnSpc>
              <a:spcBef>
                <a:spcPts val="900"/>
              </a:spcBef>
              <a:buClr>
                <a:schemeClr val="accent2"/>
              </a:buClr>
              <a:defRPr sz="1800">
                <a:latin typeface="Times New Roman"/>
                <a:cs typeface="Times New Roman"/>
              </a:defRPr>
            </a:lvl1pPr>
            <a:lvl2pPr marL="355453" indent="-177727">
              <a:lnSpc>
                <a:spcPts val="1950"/>
              </a:lnSpc>
              <a:spcBef>
                <a:spcPts val="216"/>
              </a:spcBef>
              <a:buClr>
                <a:schemeClr val="accent2"/>
              </a:buClr>
              <a:buFont typeface="Lucida Grande"/>
              <a:buChar char="-"/>
              <a:defRPr sz="1800">
                <a:latin typeface="Times New Roman"/>
                <a:cs typeface="Times New Roman"/>
              </a:defRPr>
            </a:lvl2pPr>
            <a:lvl3pPr marL="533180" indent="-177727">
              <a:lnSpc>
                <a:spcPts val="1650"/>
              </a:lnSpc>
              <a:buClr>
                <a:schemeClr val="accent2"/>
              </a:buClr>
              <a:buFont typeface="Lucida Grande"/>
              <a:buChar char="-"/>
              <a:defRPr sz="1650">
                <a:latin typeface="Times New Roman"/>
                <a:cs typeface="Times New Roman"/>
              </a:defRPr>
            </a:lvl3pPr>
            <a:lvl4pPr marL="541325" indent="-176209">
              <a:lnSpc>
                <a:spcPts val="1650"/>
              </a:lnSpc>
              <a:buClr>
                <a:schemeClr val="accent2"/>
              </a:buClr>
              <a:buFont typeface="Lucida Grande"/>
              <a:buChar char="-"/>
              <a:defRPr sz="1650">
                <a:latin typeface="Times New Roman"/>
                <a:cs typeface="Times New Roman"/>
              </a:defRPr>
            </a:lvl4pPr>
            <a:lvl5pPr marL="541325" indent="-176209">
              <a:lnSpc>
                <a:spcPts val="1650"/>
              </a:lnSpc>
              <a:buClr>
                <a:schemeClr val="accent2"/>
              </a:buClr>
              <a:buFont typeface="Lucida Grande"/>
              <a:buChar char="-"/>
              <a:defRPr sz="1650">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189000"/>
            <a:ext cx="8257008" cy="436017"/>
          </a:xfrm>
          <a:prstGeom prst="rect">
            <a:avLst/>
          </a:prstGeom>
        </p:spPr>
        <p:txBody>
          <a:bodyPr lIns="0" tIns="0" rIns="0" bIns="0">
            <a:noAutofit/>
          </a:bodyPr>
          <a:lstStyle>
            <a:lvl1pPr>
              <a:lnSpc>
                <a:spcPts val="2550"/>
              </a:lnSpc>
              <a:spcBef>
                <a:spcPts val="0"/>
              </a:spcBef>
              <a:defRPr sz="24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9" name="Rectangle 8"/>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31154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419253"/>
            <a:ext cx="8236266" cy="1360757"/>
          </a:xfrm>
          <a:prstGeom prst="rect">
            <a:avLst/>
          </a:prstGeom>
        </p:spPr>
        <p:txBody>
          <a:bodyPr wrap="square" lIns="0" tIns="0" rIns="0" bIns="0">
            <a:spAutoFit/>
          </a:bodyPr>
          <a:lstStyle>
            <a:lvl1pPr marL="0" indent="0">
              <a:buClr>
                <a:srgbClr val="F05023"/>
              </a:buClr>
              <a:buFontTx/>
              <a:buNone/>
              <a:defRPr sz="1800">
                <a:solidFill>
                  <a:srgbClr val="666666"/>
                </a:solidFill>
                <a:latin typeface="Times New Roman"/>
                <a:cs typeface="Times New Roman"/>
              </a:defRPr>
            </a:lvl1pPr>
            <a:lvl2pPr marL="177796" indent="-177796">
              <a:lnSpc>
                <a:spcPts val="1800"/>
              </a:lnSpc>
              <a:spcBef>
                <a:spcPts val="900"/>
              </a:spcBef>
              <a:buClr>
                <a:schemeClr val="accent2"/>
              </a:buClr>
              <a:buFont typeface="Arial"/>
              <a:buChar char="•"/>
              <a:defRPr sz="1650">
                <a:latin typeface="Times New Roman"/>
                <a:cs typeface="Times New Roman"/>
              </a:defRPr>
            </a:lvl2pPr>
            <a:lvl3pPr marL="361941" indent="-184145">
              <a:lnSpc>
                <a:spcPts val="1800"/>
              </a:lnSpc>
              <a:buClr>
                <a:schemeClr val="accent2"/>
              </a:buClr>
              <a:buFont typeface="Lucida Grande"/>
              <a:buChar char="-"/>
              <a:defRPr sz="1650">
                <a:latin typeface="Times New Roman"/>
                <a:cs typeface="Times New Roman"/>
              </a:defRPr>
            </a:lvl3pPr>
            <a:lvl4pPr marL="361941" indent="-184145">
              <a:lnSpc>
                <a:spcPts val="1800"/>
              </a:lnSpc>
              <a:buClr>
                <a:srgbClr val="28AAE1"/>
              </a:buClr>
              <a:buFont typeface="Lucida Grande"/>
              <a:buChar char="-"/>
              <a:defRPr sz="1650">
                <a:latin typeface="Times New Roman"/>
                <a:cs typeface="Times New Roman"/>
              </a:defRPr>
            </a:lvl4pPr>
            <a:lvl5pPr marL="361941" indent="-184145">
              <a:lnSpc>
                <a:spcPts val="1800"/>
              </a:lnSpc>
              <a:buClr>
                <a:srgbClr val="28AAE1"/>
              </a:buClr>
              <a:buFont typeface="Lucida Grande"/>
              <a:buChar char="-"/>
              <a:defRPr sz="1650">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189000"/>
            <a:ext cx="8237754" cy="436017"/>
          </a:xfrm>
          <a:prstGeom prst="rect">
            <a:avLst/>
          </a:prstGeom>
        </p:spPr>
        <p:txBody>
          <a:bodyPr lIns="0" tIns="0" rIns="0" bIns="0">
            <a:noAutofit/>
          </a:bodyPr>
          <a:lstStyle>
            <a:lvl1pPr>
              <a:lnSpc>
                <a:spcPts val="2550"/>
              </a:lnSpc>
              <a:spcBef>
                <a:spcPts val="0"/>
              </a:spcBef>
              <a:defRPr sz="24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4935024"/>
            <a:ext cx="287338" cy="190831"/>
          </a:xfrm>
          <a:prstGeom prst="rect">
            <a:avLst/>
          </a:prstGeom>
        </p:spPr>
        <p:txBody>
          <a:bodyPr lIns="0" tIns="0" rIns="0" bIns="144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000"/>
              </a:lnSpc>
              <a:spcBef>
                <a:spcPts val="0"/>
              </a:spcBef>
              <a:spcAft>
                <a:spcPts val="0"/>
              </a:spcAft>
              <a:defRPr/>
            </a:pPr>
            <a:endParaRPr lang="en-US" sz="800"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a:cs typeface="Times New Roman"/>
              </a:defRPr>
            </a:lvl1pPr>
          </a:lstStyle>
          <a:p>
            <a:r>
              <a:rPr lang="en-US" sz="1600" baseline="0" dirty="0"/>
              <a:t>Footer title</a:t>
            </a:r>
            <a:endParaRPr lang="en-US" sz="1800" baseline="0" dirty="0"/>
          </a:p>
        </p:txBody>
      </p:sp>
      <p:sp>
        <p:nvSpPr>
          <p:cNvPr id="8" name="Rectangle 7"/>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14838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2290950"/>
            <a:ext cx="287338" cy="561600"/>
          </a:xfrm>
          <a:prstGeom prst="rect">
            <a:avLst/>
          </a:prstGeom>
        </p:spPr>
        <p:txBody>
          <a:bodyPr lIns="0" tIns="0" rIns="0" bIns="198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2400" b="0" dirty="0">
                <a:solidFill>
                  <a:srgbClr val="FFFFFF"/>
                </a:solidFill>
                <a:latin typeface="Arial"/>
                <a:cs typeface="ＭＳ Ｐゴシック"/>
              </a:rPr>
              <a:pPr eaLnBrk="1" fontAlgn="auto" hangingPunct="1">
                <a:spcBef>
                  <a:spcPts val="0"/>
                </a:spcBef>
                <a:spcAft>
                  <a:spcPts val="0"/>
                </a:spcAft>
                <a:defRPr/>
              </a:pPr>
              <a:t>‹#›</a:t>
            </a:fld>
            <a:r>
              <a:rPr lang="en-US" sz="24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a:cs typeface="Times New Roman"/>
              </a:defRPr>
            </a:lvl1pPr>
          </a:lstStyle>
          <a:p>
            <a:r>
              <a:rPr lang="en-US" sz="1600" baseline="0" dirty="0"/>
              <a:t>Footer title</a:t>
            </a:r>
            <a:endParaRPr lang="en-US" sz="1800" baseline="0" dirty="0"/>
          </a:p>
        </p:txBody>
      </p:sp>
      <p:sp>
        <p:nvSpPr>
          <p:cNvPr id="9" name="Rectangle 8"/>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40249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248402"/>
            <a:ext cx="8278100" cy="4106227"/>
          </a:xfrm>
          <a:prstGeom prst="rect">
            <a:avLst/>
          </a:prstGeom>
        </p:spPr>
        <p:txBody>
          <a:bodyPr lIns="0" tIns="0" rIns="0" bIns="0">
            <a:noAutofit/>
          </a:bodyPr>
          <a:lstStyle>
            <a:lvl1pPr marL="0" indent="0">
              <a:lnSpc>
                <a:spcPts val="1950"/>
              </a:lnSpc>
              <a:spcBef>
                <a:spcPts val="0"/>
              </a:spcBef>
              <a:buFontTx/>
              <a:buNone/>
              <a:defRPr sz="18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4354635"/>
            <a:ext cx="7796920" cy="169754"/>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1" name="Text Placeholder 2"/>
          <p:cNvSpPr>
            <a:spLocks noGrp="1"/>
          </p:cNvSpPr>
          <p:nvPr>
            <p:ph type="body" sz="quarter" idx="17" hasCustomPrompt="1"/>
          </p:nvPr>
        </p:nvSpPr>
        <p:spPr>
          <a:xfrm rot="16200000">
            <a:off x="-609480" y="3361449"/>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9"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a:cs typeface="Times New Roman"/>
              </a:defRPr>
            </a:lvl1pPr>
          </a:lstStyle>
          <a:p>
            <a:r>
              <a:rPr lang="en-US" sz="1600" baseline="0" dirty="0"/>
              <a:t>Footer title</a:t>
            </a:r>
            <a:endParaRPr lang="en-US" sz="1800" baseline="0" dirty="0"/>
          </a:p>
        </p:txBody>
      </p:sp>
      <p:sp>
        <p:nvSpPr>
          <p:cNvPr id="12" name="Rectangle 11"/>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74682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2546EF-951A-4A24-9299-7849682FD65A}"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157173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248400"/>
            <a:ext cx="3960000" cy="4195800"/>
          </a:xfrm>
          <a:prstGeom prst="rect">
            <a:avLst/>
          </a:prstGeom>
        </p:spPr>
        <p:txBody>
          <a:bodyPr lIns="0" tIns="0" rIns="0" bIns="0">
            <a:noAutofit/>
          </a:bodyPr>
          <a:lstStyle>
            <a:lvl1pPr marL="0" indent="0">
              <a:lnSpc>
                <a:spcPts val="1950"/>
              </a:lnSpc>
              <a:spcBef>
                <a:spcPts val="0"/>
              </a:spcBef>
              <a:buFontTx/>
              <a:buNone/>
              <a:defRPr sz="18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6" name="Text Placeholder 2"/>
          <p:cNvSpPr>
            <a:spLocks noGrp="1"/>
          </p:cNvSpPr>
          <p:nvPr>
            <p:ph type="body" sz="quarter" idx="13" hasCustomPrompt="1"/>
          </p:nvPr>
        </p:nvSpPr>
        <p:spPr>
          <a:xfrm>
            <a:off x="394581" y="4479321"/>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7" name="Text Placeholder 2"/>
          <p:cNvSpPr>
            <a:spLocks noGrp="1"/>
          </p:cNvSpPr>
          <p:nvPr>
            <p:ph type="body" sz="quarter" idx="17" hasCustomPrompt="1"/>
          </p:nvPr>
        </p:nvSpPr>
        <p:spPr>
          <a:xfrm rot="16200000">
            <a:off x="-609483" y="3463468"/>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2" name="Text Placeholder 2"/>
          <p:cNvSpPr>
            <a:spLocks noGrp="1"/>
          </p:cNvSpPr>
          <p:nvPr>
            <p:ph type="body" sz="quarter" idx="34" hasCustomPrompt="1"/>
          </p:nvPr>
        </p:nvSpPr>
        <p:spPr>
          <a:xfrm>
            <a:off x="4618902" y="4479590"/>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4" name="Text Placeholder 2"/>
          <p:cNvSpPr>
            <a:spLocks noGrp="1"/>
          </p:cNvSpPr>
          <p:nvPr>
            <p:ph type="body" sz="quarter" idx="35" hasCustomPrompt="1"/>
          </p:nvPr>
        </p:nvSpPr>
        <p:spPr>
          <a:xfrm rot="16200000">
            <a:off x="3614840" y="3483980"/>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1" name="Rectangle 10"/>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
        <p:nvSpPr>
          <p:cNvPr id="15" name="Content Placeholder 7"/>
          <p:cNvSpPr>
            <a:spLocks noGrp="1"/>
          </p:cNvSpPr>
          <p:nvPr>
            <p:ph sz="quarter" idx="36" hasCustomPrompt="1"/>
          </p:nvPr>
        </p:nvSpPr>
        <p:spPr>
          <a:xfrm>
            <a:off x="429719" y="248400"/>
            <a:ext cx="3960000" cy="4195800"/>
          </a:xfrm>
          <a:prstGeom prst="rect">
            <a:avLst/>
          </a:prstGeom>
        </p:spPr>
        <p:txBody>
          <a:bodyPr lIns="0" tIns="0" rIns="0" bIns="0">
            <a:noAutofit/>
          </a:bodyPr>
          <a:lstStyle>
            <a:lvl1pPr marL="0" indent="0">
              <a:lnSpc>
                <a:spcPts val="1950"/>
              </a:lnSpc>
              <a:spcBef>
                <a:spcPts val="0"/>
              </a:spcBef>
              <a:buFontTx/>
              <a:buNone/>
              <a:defRPr sz="18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extLst>
      <p:ext uri="{BB962C8B-B14F-4D97-AF65-F5344CB8AC3E}">
        <p14:creationId xmlns:p14="http://schemas.microsoft.com/office/powerpoint/2010/main" val="172026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242999"/>
            <a:ext cx="3960000" cy="41958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243002"/>
            <a:ext cx="3960000" cy="1872208"/>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2566406"/>
            <a:ext cx="3960000" cy="1872208"/>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21" name="Text Placeholder 2"/>
          <p:cNvSpPr>
            <a:spLocks noGrp="1"/>
          </p:cNvSpPr>
          <p:nvPr>
            <p:ph type="body" sz="quarter" idx="13" hasCustomPrompt="1"/>
          </p:nvPr>
        </p:nvSpPr>
        <p:spPr>
          <a:xfrm>
            <a:off x="394581" y="4470897"/>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2" name="Text Placeholder 2"/>
          <p:cNvSpPr>
            <a:spLocks noGrp="1"/>
          </p:cNvSpPr>
          <p:nvPr>
            <p:ph type="body" sz="quarter" idx="17" hasCustomPrompt="1"/>
          </p:nvPr>
        </p:nvSpPr>
        <p:spPr>
          <a:xfrm rot="16200000">
            <a:off x="-609483" y="3496895"/>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3" name="Text Placeholder 2"/>
          <p:cNvSpPr>
            <a:spLocks noGrp="1"/>
          </p:cNvSpPr>
          <p:nvPr>
            <p:ph type="body" sz="quarter" idx="34" hasCustomPrompt="1"/>
          </p:nvPr>
        </p:nvSpPr>
        <p:spPr>
          <a:xfrm>
            <a:off x="4604730" y="4474364"/>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4" name="Text Placeholder 2"/>
          <p:cNvSpPr>
            <a:spLocks noGrp="1"/>
          </p:cNvSpPr>
          <p:nvPr>
            <p:ph type="body" sz="quarter" idx="35" hasCustomPrompt="1"/>
          </p:nvPr>
        </p:nvSpPr>
        <p:spPr>
          <a:xfrm rot="16200000">
            <a:off x="3603607" y="3496895"/>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5" name="Text Placeholder 2"/>
          <p:cNvSpPr>
            <a:spLocks noGrp="1"/>
          </p:cNvSpPr>
          <p:nvPr>
            <p:ph type="body" sz="quarter" idx="36" hasCustomPrompt="1"/>
          </p:nvPr>
        </p:nvSpPr>
        <p:spPr>
          <a:xfrm>
            <a:off x="4604730" y="2151121"/>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6" name="Text Placeholder 2"/>
          <p:cNvSpPr>
            <a:spLocks noGrp="1"/>
          </p:cNvSpPr>
          <p:nvPr>
            <p:ph type="body" sz="quarter" idx="37" hasCustomPrompt="1"/>
          </p:nvPr>
        </p:nvSpPr>
        <p:spPr>
          <a:xfrm rot="16200000">
            <a:off x="3600666" y="1198495"/>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3" name="Rectangle 12"/>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24504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242999"/>
            <a:ext cx="3960000" cy="41958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2463758"/>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242999"/>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4" name="Text Placeholder 2"/>
          <p:cNvSpPr>
            <a:spLocks noGrp="1"/>
          </p:cNvSpPr>
          <p:nvPr>
            <p:ph type="body" sz="quarter" idx="13" hasCustomPrompt="1"/>
          </p:nvPr>
        </p:nvSpPr>
        <p:spPr>
          <a:xfrm>
            <a:off x="394581" y="4440575"/>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5" name="Text Placeholder 2"/>
          <p:cNvSpPr>
            <a:spLocks noGrp="1"/>
          </p:cNvSpPr>
          <p:nvPr>
            <p:ph type="body" sz="quarter" idx="17" hasCustomPrompt="1"/>
          </p:nvPr>
        </p:nvSpPr>
        <p:spPr>
          <a:xfrm rot="16200000">
            <a:off x="-609483" y="3421346"/>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6" name="Text Placeholder 2"/>
          <p:cNvSpPr>
            <a:spLocks noGrp="1"/>
          </p:cNvSpPr>
          <p:nvPr>
            <p:ph type="body" sz="quarter" idx="34" hasCustomPrompt="1"/>
          </p:nvPr>
        </p:nvSpPr>
        <p:spPr>
          <a:xfrm>
            <a:off x="383697" y="2228058"/>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7" name="Text Placeholder 2"/>
          <p:cNvSpPr>
            <a:spLocks noGrp="1"/>
          </p:cNvSpPr>
          <p:nvPr>
            <p:ph type="body" sz="quarter" idx="35" hasCustomPrompt="1"/>
          </p:nvPr>
        </p:nvSpPr>
        <p:spPr>
          <a:xfrm rot="16200000">
            <a:off x="-609483" y="1212151"/>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8" name="Text Placeholder 2"/>
          <p:cNvSpPr>
            <a:spLocks noGrp="1"/>
          </p:cNvSpPr>
          <p:nvPr>
            <p:ph type="body" sz="quarter" idx="36" hasCustomPrompt="1"/>
          </p:nvPr>
        </p:nvSpPr>
        <p:spPr>
          <a:xfrm>
            <a:off x="4619505" y="4448910"/>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9" name="Text Placeholder 2"/>
          <p:cNvSpPr>
            <a:spLocks noGrp="1"/>
          </p:cNvSpPr>
          <p:nvPr>
            <p:ph type="body" sz="quarter" idx="37" hasCustomPrompt="1"/>
          </p:nvPr>
        </p:nvSpPr>
        <p:spPr>
          <a:xfrm rot="16200000">
            <a:off x="3603607" y="3421346"/>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3" name="Rectangle 12"/>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29249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2463758"/>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242999"/>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242999"/>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2463758"/>
            <a:ext cx="3960000" cy="1979100"/>
          </a:xfrm>
          <a:prstGeom prst="rect">
            <a:avLst/>
          </a:prstGeom>
        </p:spPr>
        <p:txBody>
          <a:bodyPr lIns="0" tIns="0" rIns="0" bIns="0">
            <a:normAutofit/>
          </a:bodyPr>
          <a:lstStyle>
            <a:lvl1pPr marL="0" indent="0">
              <a:lnSpc>
                <a:spcPts val="1500"/>
              </a:lnSpc>
              <a:spcBef>
                <a:spcPts val="0"/>
              </a:spcBef>
              <a:buFontTx/>
              <a:buNone/>
              <a:defRPr sz="135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23" name="Text Placeholder 2"/>
          <p:cNvSpPr>
            <a:spLocks noGrp="1"/>
          </p:cNvSpPr>
          <p:nvPr>
            <p:ph type="body" sz="quarter" idx="13" hasCustomPrompt="1"/>
          </p:nvPr>
        </p:nvSpPr>
        <p:spPr>
          <a:xfrm>
            <a:off x="394581" y="4440575"/>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7" name="Text Placeholder 2"/>
          <p:cNvSpPr>
            <a:spLocks noGrp="1"/>
          </p:cNvSpPr>
          <p:nvPr>
            <p:ph type="body" sz="quarter" idx="17" hasCustomPrompt="1"/>
          </p:nvPr>
        </p:nvSpPr>
        <p:spPr>
          <a:xfrm rot="16200000">
            <a:off x="-609483" y="341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9" name="Text Placeholder 2"/>
          <p:cNvSpPr>
            <a:spLocks noGrp="1"/>
          </p:cNvSpPr>
          <p:nvPr>
            <p:ph type="body" sz="quarter" idx="34" hasCustomPrompt="1"/>
          </p:nvPr>
        </p:nvSpPr>
        <p:spPr>
          <a:xfrm>
            <a:off x="4607670" y="4440575"/>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33" name="Text Placeholder 2"/>
          <p:cNvSpPr>
            <a:spLocks noGrp="1"/>
          </p:cNvSpPr>
          <p:nvPr>
            <p:ph type="body" sz="quarter" idx="35" hasCustomPrompt="1"/>
          </p:nvPr>
        </p:nvSpPr>
        <p:spPr>
          <a:xfrm rot="16200000">
            <a:off x="3603607" y="341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34" name="Text Placeholder 2"/>
          <p:cNvSpPr>
            <a:spLocks noGrp="1"/>
          </p:cNvSpPr>
          <p:nvPr>
            <p:ph type="body" sz="quarter" idx="36" hasCustomPrompt="1"/>
          </p:nvPr>
        </p:nvSpPr>
        <p:spPr>
          <a:xfrm>
            <a:off x="394581" y="2225870"/>
            <a:ext cx="3453519" cy="108801"/>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35" name="Text Placeholder 2"/>
          <p:cNvSpPr>
            <a:spLocks noGrp="1"/>
          </p:cNvSpPr>
          <p:nvPr>
            <p:ph type="body" sz="quarter" idx="37" hasCustomPrompt="1"/>
          </p:nvPr>
        </p:nvSpPr>
        <p:spPr>
          <a:xfrm rot="16200000">
            <a:off x="-609483" y="1202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36" name="Text Placeholder 2"/>
          <p:cNvSpPr>
            <a:spLocks noGrp="1"/>
          </p:cNvSpPr>
          <p:nvPr>
            <p:ph type="body" sz="quarter" idx="38" hasCustomPrompt="1"/>
          </p:nvPr>
        </p:nvSpPr>
        <p:spPr>
          <a:xfrm>
            <a:off x="4592013" y="2225867"/>
            <a:ext cx="3453519" cy="108801"/>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37" name="Text Placeholder 2"/>
          <p:cNvSpPr>
            <a:spLocks noGrp="1"/>
          </p:cNvSpPr>
          <p:nvPr>
            <p:ph type="body" sz="quarter" idx="39" hasCustomPrompt="1"/>
          </p:nvPr>
        </p:nvSpPr>
        <p:spPr>
          <a:xfrm rot="16200000">
            <a:off x="3587950" y="1202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6" name="Rectangle 15"/>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125305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287363"/>
            <a:ext cx="8278100" cy="4194000"/>
          </a:xfrm>
          <a:prstGeom prst="rect">
            <a:avLst/>
          </a:prstGeom>
        </p:spPr>
        <p:txBody>
          <a:bodyPr vert="horz" lIns="0" tIns="0" rIns="0" bIns="0" anchor="t">
            <a:normAutofit/>
          </a:bodyPr>
          <a:lstStyle>
            <a:lvl1pPr marL="0" indent="0">
              <a:lnSpc>
                <a:spcPts val="1500"/>
              </a:lnSpc>
              <a:spcBef>
                <a:spcPts val="0"/>
              </a:spcBef>
              <a:buNone/>
              <a:defRPr sz="135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7" name="Text Placeholder 2"/>
          <p:cNvSpPr>
            <a:spLocks noGrp="1"/>
          </p:cNvSpPr>
          <p:nvPr>
            <p:ph type="body" sz="quarter" idx="13" hasCustomPrompt="1"/>
          </p:nvPr>
        </p:nvSpPr>
        <p:spPr>
          <a:xfrm>
            <a:off x="396003" y="4474868"/>
            <a:ext cx="7104393" cy="155686"/>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9" name="Text Placeholder 2"/>
          <p:cNvSpPr>
            <a:spLocks noGrp="1"/>
          </p:cNvSpPr>
          <p:nvPr>
            <p:ph type="body" sz="quarter" idx="17" hasCustomPrompt="1"/>
          </p:nvPr>
        </p:nvSpPr>
        <p:spPr>
          <a:xfrm rot="16200000">
            <a:off x="-608061" y="344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1" name="Rectangle 10"/>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26342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242999"/>
            <a:ext cx="3960000" cy="4195800"/>
          </a:xfrm>
          <a:prstGeom prst="rect">
            <a:avLst/>
          </a:prstGeom>
        </p:spPr>
        <p:txBody>
          <a:bodyPr vert="horz" lIns="0" tIns="0" rIns="0" bIns="0" anchor="t">
            <a:normAutofit/>
          </a:bodyPr>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242999"/>
            <a:ext cx="3960000" cy="4195800"/>
          </a:xfrm>
          <a:prstGeom prst="rect">
            <a:avLst/>
          </a:prstGeom>
        </p:spPr>
        <p:txBody>
          <a:bodyPr vert="horz" lIns="0" tIns="0" rIns="0" bIns="0" anchor="t">
            <a:normAutofit/>
          </a:bodyPr>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1" name="Text Placeholder 2"/>
          <p:cNvSpPr>
            <a:spLocks noGrp="1"/>
          </p:cNvSpPr>
          <p:nvPr>
            <p:ph type="body" sz="quarter" idx="34" hasCustomPrompt="1"/>
          </p:nvPr>
        </p:nvSpPr>
        <p:spPr>
          <a:xfrm>
            <a:off x="391095" y="4448824"/>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2" name="Text Placeholder 2"/>
          <p:cNvSpPr>
            <a:spLocks noGrp="1"/>
          </p:cNvSpPr>
          <p:nvPr>
            <p:ph type="body" sz="quarter" idx="17" hasCustomPrompt="1"/>
          </p:nvPr>
        </p:nvSpPr>
        <p:spPr>
          <a:xfrm rot="16200000">
            <a:off x="-612967" y="344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9" name="Text Placeholder 2"/>
          <p:cNvSpPr>
            <a:spLocks noGrp="1"/>
          </p:cNvSpPr>
          <p:nvPr>
            <p:ph type="body" sz="quarter" idx="35" hasCustomPrompt="1"/>
          </p:nvPr>
        </p:nvSpPr>
        <p:spPr>
          <a:xfrm>
            <a:off x="4609392" y="4448824"/>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0" name="Text Placeholder 2"/>
          <p:cNvSpPr>
            <a:spLocks noGrp="1"/>
          </p:cNvSpPr>
          <p:nvPr>
            <p:ph type="body" sz="quarter" idx="36" hasCustomPrompt="1"/>
          </p:nvPr>
        </p:nvSpPr>
        <p:spPr>
          <a:xfrm rot="16200000">
            <a:off x="3605331" y="344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0" name="Rectangle 9"/>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297204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243000"/>
            <a:ext cx="3960000" cy="1979100"/>
          </a:xfrm>
          <a:prstGeom prst="rect">
            <a:avLst/>
          </a:prstGeom>
        </p:spPr>
        <p:txBody>
          <a:bodyPr vert="horz" lIns="0" tIns="0" rIns="0" bIns="0" anchor="t">
            <a:normAutofit/>
          </a:bodyPr>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2463738"/>
            <a:ext cx="3960000" cy="1979100"/>
          </a:xfrm>
          <a:prstGeom prst="rect">
            <a:avLst/>
          </a:prstGeom>
        </p:spPr>
        <p:txBody>
          <a:bodyPr vert="horz" lIns="0" tIns="0" rIns="0" bIns="0" anchor="t">
            <a:noAutofit/>
          </a:bodyPr>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242999"/>
            <a:ext cx="3960000" cy="4195800"/>
          </a:xfrm>
          <a:prstGeom prst="rect">
            <a:avLst/>
          </a:prstGeom>
        </p:spPr>
        <p:txBody>
          <a:bodyPr vert="horz" lIns="0" tIns="0" rIns="0" bIns="0" anchor="t">
            <a:normAutofit/>
          </a:bodyPr>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4" name="Text Placeholder 2"/>
          <p:cNvSpPr>
            <a:spLocks noGrp="1"/>
          </p:cNvSpPr>
          <p:nvPr>
            <p:ph type="body" sz="quarter" idx="13" hasCustomPrompt="1"/>
          </p:nvPr>
        </p:nvSpPr>
        <p:spPr>
          <a:xfrm>
            <a:off x="394581" y="4440562"/>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5" name="Text Placeholder 2"/>
          <p:cNvSpPr>
            <a:spLocks noGrp="1"/>
          </p:cNvSpPr>
          <p:nvPr>
            <p:ph type="body" sz="quarter" idx="17" hasCustomPrompt="1"/>
          </p:nvPr>
        </p:nvSpPr>
        <p:spPr>
          <a:xfrm rot="16200000">
            <a:off x="-609483" y="341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6" name="Text Placeholder 2"/>
          <p:cNvSpPr>
            <a:spLocks noGrp="1"/>
          </p:cNvSpPr>
          <p:nvPr>
            <p:ph type="body" sz="quarter" idx="34" hasCustomPrompt="1"/>
          </p:nvPr>
        </p:nvSpPr>
        <p:spPr>
          <a:xfrm>
            <a:off x="4622622" y="4440562"/>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7" name="Text Placeholder 2"/>
          <p:cNvSpPr>
            <a:spLocks noGrp="1"/>
          </p:cNvSpPr>
          <p:nvPr>
            <p:ph type="body" sz="quarter" idx="35" hasCustomPrompt="1"/>
          </p:nvPr>
        </p:nvSpPr>
        <p:spPr>
          <a:xfrm rot="16200000">
            <a:off x="3618560" y="3416957"/>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8" name="Text Placeholder 2"/>
          <p:cNvSpPr>
            <a:spLocks noGrp="1"/>
          </p:cNvSpPr>
          <p:nvPr>
            <p:ph type="body" sz="quarter" idx="36" hasCustomPrompt="1"/>
          </p:nvPr>
        </p:nvSpPr>
        <p:spPr>
          <a:xfrm>
            <a:off x="4597566" y="2222466"/>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9" name="Text Placeholder 2"/>
          <p:cNvSpPr>
            <a:spLocks noGrp="1"/>
          </p:cNvSpPr>
          <p:nvPr>
            <p:ph type="body" sz="quarter" idx="37" hasCustomPrompt="1"/>
          </p:nvPr>
        </p:nvSpPr>
        <p:spPr>
          <a:xfrm rot="16200000">
            <a:off x="3593503" y="1185874"/>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3" name="Rectangle 12"/>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31787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2463757"/>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242999"/>
            <a:ext cx="3962578" cy="41958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243000"/>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3" name="Text Placeholder 2"/>
          <p:cNvSpPr>
            <a:spLocks noGrp="1"/>
          </p:cNvSpPr>
          <p:nvPr>
            <p:ph type="body" sz="quarter" idx="13" hasCustomPrompt="1"/>
          </p:nvPr>
        </p:nvSpPr>
        <p:spPr>
          <a:xfrm>
            <a:off x="394581" y="4440581"/>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4" name="Text Placeholder 2"/>
          <p:cNvSpPr>
            <a:spLocks noGrp="1"/>
          </p:cNvSpPr>
          <p:nvPr>
            <p:ph type="body" sz="quarter" idx="17" hasCustomPrompt="1"/>
          </p:nvPr>
        </p:nvSpPr>
        <p:spPr>
          <a:xfrm rot="16200000">
            <a:off x="-609483" y="3421352"/>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9" name="Text Placeholder 2"/>
          <p:cNvSpPr>
            <a:spLocks noGrp="1"/>
          </p:cNvSpPr>
          <p:nvPr>
            <p:ph type="body" sz="quarter" idx="34" hasCustomPrompt="1"/>
          </p:nvPr>
        </p:nvSpPr>
        <p:spPr>
          <a:xfrm>
            <a:off x="383697" y="2222503"/>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4" name="Text Placeholder 2"/>
          <p:cNvSpPr>
            <a:spLocks noGrp="1"/>
          </p:cNvSpPr>
          <p:nvPr>
            <p:ph type="body" sz="quarter" idx="35" hasCustomPrompt="1"/>
          </p:nvPr>
        </p:nvSpPr>
        <p:spPr>
          <a:xfrm rot="16200000">
            <a:off x="-620365" y="1211955"/>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5" name="Text Placeholder 2"/>
          <p:cNvSpPr>
            <a:spLocks noGrp="1"/>
          </p:cNvSpPr>
          <p:nvPr>
            <p:ph type="body" sz="quarter" idx="36" hasCustomPrompt="1"/>
          </p:nvPr>
        </p:nvSpPr>
        <p:spPr>
          <a:xfrm>
            <a:off x="4609392" y="4440581"/>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6" name="Text Placeholder 2"/>
          <p:cNvSpPr>
            <a:spLocks noGrp="1"/>
          </p:cNvSpPr>
          <p:nvPr>
            <p:ph type="body" sz="quarter" idx="37" hasCustomPrompt="1"/>
          </p:nvPr>
        </p:nvSpPr>
        <p:spPr>
          <a:xfrm rot="16200000">
            <a:off x="3605330" y="3421352"/>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6" name="Rectangle 15"/>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321669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2463738"/>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243000"/>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2463738"/>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243000"/>
            <a:ext cx="3960000" cy="1979100"/>
          </a:xfrm>
          <a:prstGeom prst="rect">
            <a:avLst/>
          </a:prstGeom>
        </p:spPr>
        <p:txBody>
          <a:bodyPr vert="horz" lIns="0" tIns="0" rIns="0" bIns="0" anchor="t"/>
          <a:lstStyle>
            <a:lvl1pPr marL="0" indent="0">
              <a:lnSpc>
                <a:spcPts val="1500"/>
              </a:lnSpc>
              <a:spcBef>
                <a:spcPts val="0"/>
              </a:spcBef>
              <a:buNone/>
              <a:defRPr sz="135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6" name="Text Placeholder 2"/>
          <p:cNvSpPr>
            <a:spLocks noGrp="1"/>
          </p:cNvSpPr>
          <p:nvPr>
            <p:ph type="body" sz="quarter" idx="13" hasCustomPrompt="1"/>
          </p:nvPr>
        </p:nvSpPr>
        <p:spPr>
          <a:xfrm>
            <a:off x="394581" y="4440562"/>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17" name="Text Placeholder 2"/>
          <p:cNvSpPr>
            <a:spLocks noGrp="1"/>
          </p:cNvSpPr>
          <p:nvPr>
            <p:ph type="body" sz="quarter" idx="17" hasCustomPrompt="1"/>
          </p:nvPr>
        </p:nvSpPr>
        <p:spPr>
          <a:xfrm rot="16200000">
            <a:off x="-609483" y="3421333"/>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21" name="Text Placeholder 2"/>
          <p:cNvSpPr>
            <a:spLocks noGrp="1"/>
          </p:cNvSpPr>
          <p:nvPr>
            <p:ph type="body" sz="quarter" idx="34" hasCustomPrompt="1"/>
          </p:nvPr>
        </p:nvSpPr>
        <p:spPr>
          <a:xfrm>
            <a:off x="383697" y="2241720"/>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28" name="Text Placeholder 2"/>
          <p:cNvSpPr>
            <a:spLocks noGrp="1"/>
          </p:cNvSpPr>
          <p:nvPr>
            <p:ph type="body" sz="quarter" idx="35" hasCustomPrompt="1"/>
          </p:nvPr>
        </p:nvSpPr>
        <p:spPr>
          <a:xfrm rot="16200000">
            <a:off x="-620365" y="1213811"/>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30" name="Text Placeholder 2"/>
          <p:cNvSpPr>
            <a:spLocks noGrp="1"/>
          </p:cNvSpPr>
          <p:nvPr>
            <p:ph type="body" sz="quarter" idx="36" hasCustomPrompt="1"/>
          </p:nvPr>
        </p:nvSpPr>
        <p:spPr>
          <a:xfrm>
            <a:off x="4609044" y="4440985"/>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31" name="Text Placeholder 2"/>
          <p:cNvSpPr>
            <a:spLocks noGrp="1"/>
          </p:cNvSpPr>
          <p:nvPr>
            <p:ph type="body" sz="quarter" idx="37" hasCustomPrompt="1"/>
          </p:nvPr>
        </p:nvSpPr>
        <p:spPr>
          <a:xfrm rot="16200000">
            <a:off x="3604982" y="3421756"/>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32" name="Text Placeholder 2"/>
          <p:cNvSpPr>
            <a:spLocks noGrp="1"/>
          </p:cNvSpPr>
          <p:nvPr>
            <p:ph type="body" sz="quarter" idx="38" hasCustomPrompt="1"/>
          </p:nvPr>
        </p:nvSpPr>
        <p:spPr>
          <a:xfrm>
            <a:off x="4609921" y="2241654"/>
            <a:ext cx="3453519" cy="131650"/>
          </a:xfrm>
          <a:prstGeom prst="rect">
            <a:avLst/>
          </a:prstGeom>
        </p:spPr>
        <p:txBody>
          <a:bodyPr vert="horz" wrap="square" lIns="0" tIns="36000" rIns="0" bIns="36000">
            <a:noAutofit/>
          </a:bodyPr>
          <a:lstStyle>
            <a:lvl1pPr marL="0" indent="0" algn="l">
              <a:lnSpc>
                <a:spcPts val="750"/>
              </a:lnSpc>
              <a:spcBef>
                <a:spcPts val="360"/>
              </a:spcBef>
              <a:buNone/>
              <a:defRPr sz="600" baseline="0">
                <a:latin typeface="Times New Roman"/>
                <a:cs typeface="Times New Roman"/>
              </a:defRPr>
            </a:lvl1pPr>
            <a:lvl2pPr>
              <a:defRPr sz="600"/>
            </a:lvl2pPr>
            <a:lvl3pPr>
              <a:defRPr sz="600"/>
            </a:lvl3pPr>
            <a:lvl4pPr>
              <a:defRPr sz="600"/>
            </a:lvl4pPr>
            <a:lvl5pPr>
              <a:defRPr sz="600"/>
            </a:lvl5pPr>
          </a:lstStyle>
          <a:p>
            <a:r>
              <a:rPr lang="en-US" sz="1000" dirty="0"/>
              <a:t>Caption</a:t>
            </a:r>
            <a:endParaRPr lang="en-US" sz="600" dirty="0"/>
          </a:p>
        </p:txBody>
      </p:sp>
      <p:sp>
        <p:nvSpPr>
          <p:cNvPr id="33" name="Text Placeholder 2"/>
          <p:cNvSpPr>
            <a:spLocks noGrp="1"/>
          </p:cNvSpPr>
          <p:nvPr>
            <p:ph type="body" sz="quarter" idx="39" hasCustomPrompt="1"/>
          </p:nvPr>
        </p:nvSpPr>
        <p:spPr>
          <a:xfrm rot="16200000">
            <a:off x="3605860" y="1196383"/>
            <a:ext cx="1890000" cy="96357"/>
          </a:xfrm>
          <a:prstGeom prst="rect">
            <a:avLst/>
          </a:prstGeom>
        </p:spPr>
        <p:txBody>
          <a:bodyPr vert="horz" lIns="0" tIns="0" rIns="0" bIns="0">
            <a:noAutofit/>
          </a:bodyPr>
          <a:lstStyle>
            <a:lvl1pPr marL="0" indent="0" algn="l">
              <a:lnSpc>
                <a:spcPts val="450"/>
              </a:lnSpc>
              <a:spcBef>
                <a:spcPts val="0"/>
              </a:spcBef>
              <a:buNone/>
              <a:defRPr sz="375" baseline="0">
                <a:latin typeface="Times New Roman"/>
                <a:cs typeface="Times New Roman"/>
              </a:defRPr>
            </a:lvl1pPr>
            <a:lvl2pPr>
              <a:defRPr sz="375"/>
            </a:lvl2pPr>
            <a:lvl3pPr>
              <a:defRPr sz="375"/>
            </a:lvl3pPr>
            <a:lvl4pPr>
              <a:defRPr sz="375"/>
            </a:lvl4pPr>
            <a:lvl5pPr>
              <a:defRPr sz="375"/>
            </a:lvl5pPr>
          </a:lstStyle>
          <a:p>
            <a:r>
              <a:rPr lang="en-US" sz="600" dirty="0"/>
              <a:t>© Image Copyright</a:t>
            </a:r>
          </a:p>
        </p:txBody>
      </p:sp>
      <p:sp>
        <p:nvSpPr>
          <p:cNvPr id="18" name="Rectangle 17"/>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104686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1638900"/>
            <a:ext cx="2743200" cy="2793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2430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2430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30348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2430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30348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16389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1638900"/>
            <a:ext cx="2743200" cy="1382400"/>
          </a:xfrm>
          <a:prstGeom prst="rect">
            <a:avLst/>
          </a:prstGeom>
        </p:spPr>
        <p:txBody>
          <a:bodyPr lIns="0" tIns="0" r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1638900"/>
            <a:ext cx="2743200" cy="2793333"/>
          </a:xfrm>
          <a:prstGeom prst="rect">
            <a:avLst/>
          </a:prstGeom>
        </p:spPr>
        <p:txBody>
          <a:bodyPr vert="horz" lIns="180000" tIns="180000" rIns="180000" bIns="180000">
            <a:noAutofit/>
          </a:bodyPr>
          <a:lstStyle>
            <a:lvl1pPr marL="0" marR="0" indent="0" algn="l" defTabSz="897988" rtl="0" eaLnBrk="1" fontAlgn="auto" latinLnBrk="0" hangingPunct="1">
              <a:lnSpc>
                <a:spcPts val="1500"/>
              </a:lnSpc>
              <a:spcBef>
                <a:spcPts val="0"/>
              </a:spcBef>
              <a:spcAft>
                <a:spcPts val="0"/>
              </a:spcAft>
              <a:buClrTx/>
              <a:buSzTx/>
              <a:buFont typeface="Arial" pitchFamily="34" charset="0"/>
              <a:buNone/>
              <a:tabLst/>
              <a:defRPr sz="1350" b="0" i="0" baseline="0">
                <a:solidFill>
                  <a:schemeClr val="tx1"/>
                </a:solidFill>
                <a:latin typeface="Times New Roman"/>
                <a:cs typeface="Times New Roman"/>
              </a:defRPr>
            </a:lvl1pPr>
          </a:lstStyle>
          <a:p>
            <a:r>
              <a:rPr lang="en-US" sz="1800" baseline="0" dirty="0"/>
              <a:t>You may enter a short value statement here. You may highlight a specific point in white as appropriate. Max approx 20-25 words.</a:t>
            </a:r>
            <a:endParaRPr lang="en-US" sz="1600" baseline="0" dirty="0"/>
          </a:p>
        </p:txBody>
      </p:sp>
      <p:sp>
        <p:nvSpPr>
          <p:cNvPr id="19" name="Text Placeholder 3"/>
          <p:cNvSpPr>
            <a:spLocks noGrp="1"/>
          </p:cNvSpPr>
          <p:nvPr>
            <p:ph type="body" sz="quarter" idx="34"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3" name="Rectangle 12"/>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322977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ubtitle (1)">
    <p:spTree>
      <p:nvGrpSpPr>
        <p:cNvPr id="1" name=""/>
        <p:cNvGrpSpPr/>
        <p:nvPr/>
      </p:nvGrpSpPr>
      <p:grpSpPr>
        <a:xfrm>
          <a:off x="0" y="0"/>
          <a:ext cx="0" cy="0"/>
          <a:chOff x="0" y="0"/>
          <a:chExt cx="0" cy="0"/>
        </a:xfrm>
      </p:grpSpPr>
      <p:sp>
        <p:nvSpPr>
          <p:cNvPr id="2" name="Title 1"/>
          <p:cNvSpPr>
            <a:spLocks noGrp="1"/>
          </p:cNvSpPr>
          <p:nvPr>
            <p:ph type="title"/>
          </p:nvPr>
        </p:nvSpPr>
        <p:spPr>
          <a:xfrm>
            <a:off x="395289" y="295275"/>
            <a:ext cx="7345362" cy="6192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6282F1-B06D-4056-98DC-A07CE5348DD0}"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
        <p:nvSpPr>
          <p:cNvPr id="8" name="Text Placeholder 7"/>
          <p:cNvSpPr>
            <a:spLocks noGrp="1"/>
          </p:cNvSpPr>
          <p:nvPr>
            <p:ph type="body" sz="quarter" idx="13"/>
          </p:nvPr>
        </p:nvSpPr>
        <p:spPr>
          <a:xfrm>
            <a:off x="395288" y="857467"/>
            <a:ext cx="7344907"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1375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1638900"/>
            <a:ext cx="2743200" cy="138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2430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2430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30348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243000"/>
            <a:ext cx="2743200" cy="1382400"/>
          </a:xfrm>
          <a:prstGeom prst="rect">
            <a:avLst/>
          </a:prstGeom>
        </p:spPr>
        <p:txBody>
          <a:bodyPr lIns="0" tIns="0" rIns="0" bIns="0" anchor="t">
            <a:noAutofit/>
          </a:bodyPr>
          <a:lstStyle>
            <a:lvl1pPr marL="0" marR="0" indent="0" algn="l" defTabSz="897988" rtl="0" eaLnBrk="1" fontAlgn="auto" latinLnBrk="0" hangingPunct="1">
              <a:lnSpc>
                <a:spcPts val="1100"/>
              </a:lnSpc>
              <a:spcBef>
                <a:spcPts val="0"/>
              </a:spcBef>
              <a:spcAft>
                <a:spcPts val="0"/>
              </a:spcAft>
              <a:buClrTx/>
              <a:buSzTx/>
              <a:buFont typeface="Arial" pitchFamily="34" charset="0"/>
              <a:buNone/>
              <a:tabLst/>
              <a:defRPr sz="9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30348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16389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30348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1638900"/>
            <a:ext cx="2743200" cy="1382400"/>
          </a:xfrm>
          <a:prstGeom prst="rect">
            <a:avLst/>
          </a:prstGeom>
        </p:spPr>
        <p:txBody>
          <a:bodyPr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1638900"/>
            <a:ext cx="2743200" cy="1383375"/>
          </a:xfrm>
          <a:prstGeom prst="rect">
            <a:avLst/>
          </a:prstGeom>
        </p:spPr>
        <p:txBody>
          <a:bodyPr vert="horz" lIns="180000" tIns="180000" rIns="180000" bIns="180000">
            <a:noAutofit/>
          </a:bodyPr>
          <a:lstStyle>
            <a:lvl1pPr marL="0" marR="0" indent="0" algn="l" defTabSz="897988" rtl="0" eaLnBrk="1" fontAlgn="auto" latinLnBrk="0" hangingPunct="1">
              <a:lnSpc>
                <a:spcPts val="1500"/>
              </a:lnSpc>
              <a:spcBef>
                <a:spcPts val="0"/>
              </a:spcBef>
              <a:spcAft>
                <a:spcPts val="0"/>
              </a:spcAft>
              <a:buClrTx/>
              <a:buSzTx/>
              <a:buFont typeface="Arial" pitchFamily="34" charset="0"/>
              <a:buNone/>
              <a:tabLst/>
              <a:defRPr sz="1350" b="0" i="0" baseline="0">
                <a:solidFill>
                  <a:schemeClr val="tx1"/>
                </a:solidFill>
                <a:latin typeface="Times New Roman"/>
                <a:cs typeface="Times New Roman"/>
              </a:defRPr>
            </a:lvl1pPr>
          </a:lstStyle>
          <a:p>
            <a:r>
              <a:rPr lang="en-US" sz="18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8" name="Rectangle 17"/>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174074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2430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2430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1639007"/>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30348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2430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30348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1639007"/>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3034800"/>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1638632"/>
            <a:ext cx="2743200" cy="1382400"/>
          </a:xfrm>
          <a:prstGeom prst="rect">
            <a:avLst/>
          </a:prstGeom>
        </p:spPr>
        <p:txBody>
          <a:bodyPr wrap="square" lIns="0" tIns="0" rIns="0" bIns="0" anchor="t">
            <a:noAutofit/>
          </a:bodyPr>
          <a:lstStyle>
            <a:lvl1pPr marL="0" indent="0" algn="l">
              <a:lnSpc>
                <a:spcPts val="1100"/>
              </a:lnSpc>
              <a:spcBef>
                <a:spcPts val="0"/>
              </a:spcBef>
              <a:buNone/>
              <a:defRPr sz="9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4693500"/>
            <a:ext cx="6768000" cy="450000"/>
          </a:xfrm>
          <a:prstGeom prst="rect">
            <a:avLst/>
          </a:prstGeom>
        </p:spPr>
        <p:txBody>
          <a:bodyPr vert="horz" wrap="square" lIns="0" tIns="93600" rIns="0" bIns="0" anchor="ctr">
            <a:noAutofit/>
          </a:bodyPr>
          <a:lstStyle>
            <a:lvl1pPr marL="0" marR="0" indent="0" algn="l" defTabSz="897988" rtl="0" eaLnBrk="1" fontAlgn="auto" latinLnBrk="0" hangingPunct="1">
              <a:lnSpc>
                <a:spcPts val="1350"/>
              </a:lnSpc>
              <a:spcBef>
                <a:spcPts val="0"/>
              </a:spcBef>
              <a:spcAft>
                <a:spcPts val="0"/>
              </a:spcAft>
              <a:buClrTx/>
              <a:buSzTx/>
              <a:buFont typeface="Arial" pitchFamily="34" charset="0"/>
              <a:buNone/>
              <a:tabLst/>
              <a:defRPr sz="1200" b="0" i="0" baseline="0">
                <a:solidFill>
                  <a:schemeClr val="bg1"/>
                </a:solidFill>
                <a:latin typeface="Times New Roman" panose="02020603050405020304" pitchFamily="18" charset="0"/>
                <a:cs typeface="Times New Roman"/>
              </a:defRPr>
            </a:lvl1pPr>
          </a:lstStyle>
          <a:p>
            <a:r>
              <a:rPr lang="en-US" sz="1600" baseline="0" dirty="0"/>
              <a:t>Footer title</a:t>
            </a:r>
            <a:endParaRPr lang="en-US" sz="1800" baseline="0" dirty="0"/>
          </a:p>
        </p:txBody>
      </p:sp>
      <p:sp>
        <p:nvSpPr>
          <p:cNvPr id="13" name="Rectangle 12"/>
          <p:cNvSpPr/>
          <p:nvPr/>
        </p:nvSpPr>
        <p:spPr>
          <a:xfrm>
            <a:off x="0" y="4842691"/>
            <a:ext cx="396000" cy="207749"/>
          </a:xfrm>
          <a:prstGeom prst="rect">
            <a:avLst/>
          </a:prstGeom>
        </p:spPr>
        <p:txBody>
          <a:bodyPr wrap="square">
            <a:spAutoFit/>
          </a:bodyPr>
          <a:lstStyle/>
          <a:p>
            <a:fld id="{84ADEA5E-D855-46E6-A607-27446C644854}" type="slidenum">
              <a:rPr lang="en-US" sz="750" b="0" dirty="0">
                <a:solidFill>
                  <a:srgbClr val="FFFFFF"/>
                </a:solidFill>
                <a:latin typeface="Arial"/>
                <a:cs typeface="ＭＳ Ｐゴシック"/>
              </a:rPr>
              <a:pPr/>
              <a:t>‹#›</a:t>
            </a:fld>
            <a:endParaRPr lang="en-US" sz="750" dirty="0"/>
          </a:p>
        </p:txBody>
      </p:sp>
    </p:spTree>
    <p:extLst>
      <p:ext uri="{BB962C8B-B14F-4D97-AF65-F5344CB8AC3E}">
        <p14:creationId xmlns:p14="http://schemas.microsoft.com/office/powerpoint/2010/main" val="42555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Environment &amp; sustainability">
    <p:spTree>
      <p:nvGrpSpPr>
        <p:cNvPr id="1" name=""/>
        <p:cNvGrpSpPr/>
        <p:nvPr/>
      </p:nvGrpSpPr>
      <p:grpSpPr>
        <a:xfrm>
          <a:off x="0" y="0"/>
          <a:ext cx="0" cy="0"/>
          <a:chOff x="0" y="0"/>
          <a:chExt cx="0" cy="0"/>
        </a:xfrm>
      </p:grpSpPr>
      <p:pic>
        <p:nvPicPr>
          <p:cNvPr id="1026" name="Picture 2" descr="Use of vegetation in low-carbon geotechnical engineeri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930" b="9536"/>
          <a:stretch/>
        </p:blipFill>
        <p:spPr bwMode="auto">
          <a:xfrm>
            <a:off x="436871" y="4270"/>
            <a:ext cx="8707129" cy="48379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6668" y="-7887"/>
            <a:ext cx="439660" cy="5143586"/>
          </a:xfrm>
          <a:custGeom>
            <a:avLst/>
            <a:gdLst>
              <a:gd name="connsiteX0" fmla="*/ 0 w 419042"/>
              <a:gd name="connsiteY0" fmla="*/ 0 h 6878964"/>
              <a:gd name="connsiteX1" fmla="*/ 419042 w 419042"/>
              <a:gd name="connsiteY1" fmla="*/ 0 h 6878964"/>
              <a:gd name="connsiteX2" fmla="*/ 419042 w 419042"/>
              <a:gd name="connsiteY2" fmla="*/ 6878964 h 6878964"/>
              <a:gd name="connsiteX3" fmla="*/ 0 w 419042"/>
              <a:gd name="connsiteY3" fmla="*/ 6878964 h 6878964"/>
              <a:gd name="connsiteX4" fmla="*/ 0 w 419042"/>
              <a:gd name="connsiteY4" fmla="*/ 0 h 6878964"/>
              <a:gd name="connsiteX0" fmla="*/ 0 w 419042"/>
              <a:gd name="connsiteY0" fmla="*/ 0 h 6878964"/>
              <a:gd name="connsiteX1" fmla="*/ 419042 w 419042"/>
              <a:gd name="connsiteY1" fmla="*/ 0 h 6878964"/>
              <a:gd name="connsiteX2" fmla="*/ 419042 w 419042"/>
              <a:gd name="connsiteY2" fmla="*/ 6841178 h 6878964"/>
              <a:gd name="connsiteX3" fmla="*/ 0 w 419042"/>
              <a:gd name="connsiteY3" fmla="*/ 6878964 h 6878964"/>
              <a:gd name="connsiteX4" fmla="*/ 0 w 419042"/>
              <a:gd name="connsiteY4" fmla="*/ 0 h 6878964"/>
              <a:gd name="connsiteX0" fmla="*/ 0 w 419042"/>
              <a:gd name="connsiteY0" fmla="*/ 0 h 6841178"/>
              <a:gd name="connsiteX1" fmla="*/ 419042 w 419042"/>
              <a:gd name="connsiteY1" fmla="*/ 0 h 6841178"/>
              <a:gd name="connsiteX2" fmla="*/ 419042 w 419042"/>
              <a:gd name="connsiteY2" fmla="*/ 6841178 h 6841178"/>
              <a:gd name="connsiteX3" fmla="*/ 3779 w 419042"/>
              <a:gd name="connsiteY3" fmla="*/ 6837400 h 6841178"/>
              <a:gd name="connsiteX4" fmla="*/ 0 w 419042"/>
              <a:gd name="connsiteY4" fmla="*/ 0 h 684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42" h="6841178">
                <a:moveTo>
                  <a:pt x="0" y="0"/>
                </a:moveTo>
                <a:lnTo>
                  <a:pt x="419042" y="0"/>
                </a:lnTo>
                <a:lnTo>
                  <a:pt x="419042" y="6841178"/>
                </a:lnTo>
                <a:lnTo>
                  <a:pt x="3779" y="6837400"/>
                </a:lnTo>
                <a:cubicBezTo>
                  <a:pt x="2519" y="4558267"/>
                  <a:pt x="1260" y="2279133"/>
                  <a:pt x="0" y="0"/>
                </a:cubicBezTo>
                <a:close/>
              </a:path>
            </a:pathLst>
          </a:custGeom>
          <a:ln>
            <a:no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Right Triangle 6"/>
          <p:cNvSpPr/>
          <p:nvPr userDrawn="1"/>
        </p:nvSpPr>
        <p:spPr>
          <a:xfrm>
            <a:off x="-9945" y="1655653"/>
            <a:ext cx="9625302" cy="3186548"/>
          </a:xfrm>
          <a:custGeom>
            <a:avLst/>
            <a:gdLst>
              <a:gd name="connsiteX0" fmla="*/ 0 w 9937104"/>
              <a:gd name="connsiteY0" fmla="*/ 4802857 h 4802857"/>
              <a:gd name="connsiteX1" fmla="*/ 0 w 9937104"/>
              <a:gd name="connsiteY1" fmla="*/ 0 h 4802857"/>
              <a:gd name="connsiteX2" fmla="*/ 9937104 w 9937104"/>
              <a:gd name="connsiteY2" fmla="*/ 4802857 h 4802857"/>
              <a:gd name="connsiteX3" fmla="*/ 0 w 9937104"/>
              <a:gd name="connsiteY3" fmla="*/ 4802857 h 4802857"/>
              <a:gd name="connsiteX0" fmla="*/ 0 w 9937104"/>
              <a:gd name="connsiteY0" fmla="*/ 4644160 h 4644160"/>
              <a:gd name="connsiteX1" fmla="*/ 324952 w 9937104"/>
              <a:gd name="connsiteY1" fmla="*/ 0 h 4644160"/>
              <a:gd name="connsiteX2" fmla="*/ 9937104 w 9937104"/>
              <a:gd name="connsiteY2" fmla="*/ 4644160 h 4644160"/>
              <a:gd name="connsiteX3" fmla="*/ 0 w 9937104"/>
              <a:gd name="connsiteY3" fmla="*/ 4644160 h 4644160"/>
              <a:gd name="connsiteX0" fmla="*/ 385408 w 9612152"/>
              <a:gd name="connsiteY0" fmla="*/ 4356994 h 4644160"/>
              <a:gd name="connsiteX1" fmla="*/ 0 w 9612152"/>
              <a:gd name="connsiteY1" fmla="*/ 0 h 4644160"/>
              <a:gd name="connsiteX2" fmla="*/ 9612152 w 9612152"/>
              <a:gd name="connsiteY2" fmla="*/ 4644160 h 4644160"/>
              <a:gd name="connsiteX3" fmla="*/ 385408 w 9612152"/>
              <a:gd name="connsiteY3" fmla="*/ 4356994 h 4644160"/>
              <a:gd name="connsiteX0" fmla="*/ 0 w 9619709"/>
              <a:gd name="connsiteY0" fmla="*/ 4651718 h 4651718"/>
              <a:gd name="connsiteX1" fmla="*/ 7557 w 9619709"/>
              <a:gd name="connsiteY1" fmla="*/ 0 h 4651718"/>
              <a:gd name="connsiteX2" fmla="*/ 9619709 w 9619709"/>
              <a:gd name="connsiteY2" fmla="*/ 4644160 h 4651718"/>
              <a:gd name="connsiteX3" fmla="*/ 0 w 9619709"/>
              <a:gd name="connsiteY3" fmla="*/ 4651718 h 4651718"/>
            </a:gdLst>
            <a:ahLst/>
            <a:cxnLst>
              <a:cxn ang="0">
                <a:pos x="connsiteX0" y="connsiteY0"/>
              </a:cxn>
              <a:cxn ang="0">
                <a:pos x="connsiteX1" y="connsiteY1"/>
              </a:cxn>
              <a:cxn ang="0">
                <a:pos x="connsiteX2" y="connsiteY2"/>
              </a:cxn>
              <a:cxn ang="0">
                <a:pos x="connsiteX3" y="connsiteY3"/>
              </a:cxn>
            </a:cxnLst>
            <a:rect l="l" t="t" r="r" b="b"/>
            <a:pathLst>
              <a:path w="9619709" h="4651718">
                <a:moveTo>
                  <a:pt x="0" y="4651718"/>
                </a:moveTo>
                <a:lnTo>
                  <a:pt x="7557" y="0"/>
                </a:lnTo>
                <a:lnTo>
                  <a:pt x="9619709" y="4644160"/>
                </a:lnTo>
                <a:lnTo>
                  <a:pt x="0" y="4651718"/>
                </a:lnTo>
                <a:close/>
              </a:path>
            </a:pathLst>
          </a:custGeom>
          <a:solidFill>
            <a:schemeClr val="accent1">
              <a:alpha val="6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 name="Rectangle 10"/>
          <p:cNvSpPr/>
          <p:nvPr userDrawn="1"/>
        </p:nvSpPr>
        <p:spPr>
          <a:xfrm>
            <a:off x="-20520" y="1631995"/>
            <a:ext cx="457391" cy="3522179"/>
          </a:xfrm>
          <a:custGeom>
            <a:avLst/>
            <a:gdLst>
              <a:gd name="connsiteX0" fmla="*/ 0 w 504056"/>
              <a:gd name="connsiteY0" fmla="*/ 0 h 4104456"/>
              <a:gd name="connsiteX1" fmla="*/ 504056 w 504056"/>
              <a:gd name="connsiteY1" fmla="*/ 0 h 4104456"/>
              <a:gd name="connsiteX2" fmla="*/ 504056 w 504056"/>
              <a:gd name="connsiteY2" fmla="*/ 4104456 h 4104456"/>
              <a:gd name="connsiteX3" fmla="*/ 0 w 504056"/>
              <a:gd name="connsiteY3" fmla="*/ 4104456 h 4104456"/>
              <a:gd name="connsiteX4" fmla="*/ 0 w 504056"/>
              <a:gd name="connsiteY4" fmla="*/ 0 h 4104456"/>
              <a:gd name="connsiteX0" fmla="*/ 0 w 504056"/>
              <a:gd name="connsiteY0" fmla="*/ 0 h 4104456"/>
              <a:gd name="connsiteX1" fmla="*/ 504056 w 504056"/>
              <a:gd name="connsiteY1" fmla="*/ 246490 h 4104456"/>
              <a:gd name="connsiteX2" fmla="*/ 504056 w 504056"/>
              <a:gd name="connsiteY2" fmla="*/ 4104456 h 4104456"/>
              <a:gd name="connsiteX3" fmla="*/ 0 w 504056"/>
              <a:gd name="connsiteY3" fmla="*/ 4104456 h 4104456"/>
              <a:gd name="connsiteX4" fmla="*/ 0 w 504056"/>
              <a:gd name="connsiteY4" fmla="*/ 0 h 4104456"/>
              <a:gd name="connsiteX0" fmla="*/ 0 w 504056"/>
              <a:gd name="connsiteY0" fmla="*/ 0 h 4700804"/>
              <a:gd name="connsiteX1" fmla="*/ 504056 w 504056"/>
              <a:gd name="connsiteY1" fmla="*/ 246490 h 4700804"/>
              <a:gd name="connsiteX2" fmla="*/ 504056 w 504056"/>
              <a:gd name="connsiteY2" fmla="*/ 4104456 h 4700804"/>
              <a:gd name="connsiteX3" fmla="*/ 0 w 504056"/>
              <a:gd name="connsiteY3" fmla="*/ 4700804 h 4700804"/>
              <a:gd name="connsiteX4" fmla="*/ 0 w 504056"/>
              <a:gd name="connsiteY4" fmla="*/ 0 h 4700804"/>
              <a:gd name="connsiteX0" fmla="*/ 0 w 504056"/>
              <a:gd name="connsiteY0" fmla="*/ 0 h 4708755"/>
              <a:gd name="connsiteX1" fmla="*/ 504056 w 504056"/>
              <a:gd name="connsiteY1" fmla="*/ 246490 h 4708755"/>
              <a:gd name="connsiteX2" fmla="*/ 440445 w 504056"/>
              <a:gd name="connsiteY2" fmla="*/ 4708755 h 4708755"/>
              <a:gd name="connsiteX3" fmla="*/ 0 w 504056"/>
              <a:gd name="connsiteY3" fmla="*/ 4700804 h 4708755"/>
              <a:gd name="connsiteX4" fmla="*/ 0 w 504056"/>
              <a:gd name="connsiteY4" fmla="*/ 0 h 4708755"/>
              <a:gd name="connsiteX0" fmla="*/ 0 w 456348"/>
              <a:gd name="connsiteY0" fmla="*/ 0 h 4708755"/>
              <a:gd name="connsiteX1" fmla="*/ 456348 w 456348"/>
              <a:gd name="connsiteY1" fmla="*/ 222637 h 4708755"/>
              <a:gd name="connsiteX2" fmla="*/ 440445 w 456348"/>
              <a:gd name="connsiteY2" fmla="*/ 4708755 h 4708755"/>
              <a:gd name="connsiteX3" fmla="*/ 0 w 456348"/>
              <a:gd name="connsiteY3" fmla="*/ 4700804 h 4708755"/>
              <a:gd name="connsiteX4" fmla="*/ 0 w 456348"/>
              <a:gd name="connsiteY4" fmla="*/ 0 h 4708755"/>
              <a:gd name="connsiteX0" fmla="*/ 0 w 456348"/>
              <a:gd name="connsiteY0" fmla="*/ 0 h 4708755"/>
              <a:gd name="connsiteX1" fmla="*/ 456348 w 456348"/>
              <a:gd name="connsiteY1" fmla="*/ 222637 h 4708755"/>
              <a:gd name="connsiteX2" fmla="*/ 456348 w 456348"/>
              <a:gd name="connsiteY2" fmla="*/ 4708755 h 4708755"/>
              <a:gd name="connsiteX3" fmla="*/ 0 w 456348"/>
              <a:gd name="connsiteY3" fmla="*/ 4700804 h 4708755"/>
              <a:gd name="connsiteX4" fmla="*/ 0 w 456348"/>
              <a:gd name="connsiteY4" fmla="*/ 0 h 4708755"/>
              <a:gd name="connsiteX0" fmla="*/ 0 w 456348"/>
              <a:gd name="connsiteY0" fmla="*/ 0 h 4708755"/>
              <a:gd name="connsiteX1" fmla="*/ 456348 w 456348"/>
              <a:gd name="connsiteY1" fmla="*/ 222637 h 4708755"/>
              <a:gd name="connsiteX2" fmla="*/ 456348 w 456348"/>
              <a:gd name="connsiteY2" fmla="*/ 4708755 h 4708755"/>
              <a:gd name="connsiteX3" fmla="*/ 0 w 456348"/>
              <a:gd name="connsiteY3" fmla="*/ 4708755 h 4708755"/>
              <a:gd name="connsiteX4" fmla="*/ 0 w 456348"/>
              <a:gd name="connsiteY4" fmla="*/ 0 h 4708755"/>
              <a:gd name="connsiteX0" fmla="*/ 0 w 472251"/>
              <a:gd name="connsiteY0" fmla="*/ 0 h 4708755"/>
              <a:gd name="connsiteX1" fmla="*/ 456348 w 472251"/>
              <a:gd name="connsiteY1" fmla="*/ 222637 h 4708755"/>
              <a:gd name="connsiteX2" fmla="*/ 472251 w 472251"/>
              <a:gd name="connsiteY2" fmla="*/ 4700804 h 4708755"/>
              <a:gd name="connsiteX3" fmla="*/ 0 w 472251"/>
              <a:gd name="connsiteY3" fmla="*/ 4708755 h 4708755"/>
              <a:gd name="connsiteX4" fmla="*/ 0 w 472251"/>
              <a:gd name="connsiteY4" fmla="*/ 0 h 4708755"/>
              <a:gd name="connsiteX0" fmla="*/ 11875 w 472251"/>
              <a:gd name="connsiteY0" fmla="*/ 0 h 4708755"/>
              <a:gd name="connsiteX1" fmla="*/ 456348 w 472251"/>
              <a:gd name="connsiteY1" fmla="*/ 222637 h 4708755"/>
              <a:gd name="connsiteX2" fmla="*/ 472251 w 472251"/>
              <a:gd name="connsiteY2" fmla="*/ 4700804 h 4708755"/>
              <a:gd name="connsiteX3" fmla="*/ 0 w 472251"/>
              <a:gd name="connsiteY3" fmla="*/ 4708755 h 4708755"/>
              <a:gd name="connsiteX4" fmla="*/ 11875 w 472251"/>
              <a:gd name="connsiteY4" fmla="*/ 0 h 4708755"/>
              <a:gd name="connsiteX0" fmla="*/ 3924 w 472251"/>
              <a:gd name="connsiteY0" fmla="*/ 0 h 4740560"/>
              <a:gd name="connsiteX1" fmla="*/ 456348 w 472251"/>
              <a:gd name="connsiteY1" fmla="*/ 254442 h 4740560"/>
              <a:gd name="connsiteX2" fmla="*/ 472251 w 472251"/>
              <a:gd name="connsiteY2" fmla="*/ 4732609 h 4740560"/>
              <a:gd name="connsiteX3" fmla="*/ 0 w 472251"/>
              <a:gd name="connsiteY3" fmla="*/ 4740560 h 4740560"/>
              <a:gd name="connsiteX4" fmla="*/ 3924 w 472251"/>
              <a:gd name="connsiteY4" fmla="*/ 0 h 4740560"/>
              <a:gd name="connsiteX0" fmla="*/ 524 w 468851"/>
              <a:gd name="connsiteY0" fmla="*/ 0 h 4732609"/>
              <a:gd name="connsiteX1" fmla="*/ 452948 w 468851"/>
              <a:gd name="connsiteY1" fmla="*/ 254442 h 4732609"/>
              <a:gd name="connsiteX2" fmla="*/ 468851 w 468851"/>
              <a:gd name="connsiteY2" fmla="*/ 4732609 h 4732609"/>
              <a:gd name="connsiteX3" fmla="*/ 12502 w 468851"/>
              <a:gd name="connsiteY3" fmla="*/ 4724658 h 4732609"/>
              <a:gd name="connsiteX4" fmla="*/ 524 w 468851"/>
              <a:gd name="connsiteY4" fmla="*/ 0 h 4732609"/>
              <a:gd name="connsiteX0" fmla="*/ 524 w 460900"/>
              <a:gd name="connsiteY0" fmla="*/ 0 h 4732609"/>
              <a:gd name="connsiteX1" fmla="*/ 452948 w 460900"/>
              <a:gd name="connsiteY1" fmla="*/ 254442 h 4732609"/>
              <a:gd name="connsiteX2" fmla="*/ 460900 w 460900"/>
              <a:gd name="connsiteY2" fmla="*/ 4732609 h 4732609"/>
              <a:gd name="connsiteX3" fmla="*/ 12502 w 460900"/>
              <a:gd name="connsiteY3" fmla="*/ 4724658 h 4732609"/>
              <a:gd name="connsiteX4" fmla="*/ 524 w 460900"/>
              <a:gd name="connsiteY4" fmla="*/ 0 h 4732609"/>
              <a:gd name="connsiteX0" fmla="*/ 524 w 460900"/>
              <a:gd name="connsiteY0" fmla="*/ 0 h 4724658"/>
              <a:gd name="connsiteX1" fmla="*/ 452948 w 460900"/>
              <a:gd name="connsiteY1" fmla="*/ 254442 h 4724658"/>
              <a:gd name="connsiteX2" fmla="*/ 460900 w 460900"/>
              <a:gd name="connsiteY2" fmla="*/ 4684902 h 4724658"/>
              <a:gd name="connsiteX3" fmla="*/ 12502 w 460900"/>
              <a:gd name="connsiteY3" fmla="*/ 4724658 h 4724658"/>
              <a:gd name="connsiteX4" fmla="*/ 524 w 460900"/>
              <a:gd name="connsiteY4" fmla="*/ 0 h 4724658"/>
              <a:gd name="connsiteX0" fmla="*/ 524 w 460900"/>
              <a:gd name="connsiteY0" fmla="*/ 0 h 4684902"/>
              <a:gd name="connsiteX1" fmla="*/ 452948 w 460900"/>
              <a:gd name="connsiteY1" fmla="*/ 254442 h 4684902"/>
              <a:gd name="connsiteX2" fmla="*/ 460900 w 460900"/>
              <a:gd name="connsiteY2" fmla="*/ 4684902 h 4684902"/>
              <a:gd name="connsiteX3" fmla="*/ 12502 w 460900"/>
              <a:gd name="connsiteY3" fmla="*/ 4676950 h 4684902"/>
              <a:gd name="connsiteX4" fmla="*/ 524 w 460900"/>
              <a:gd name="connsiteY4" fmla="*/ 0 h 4684902"/>
              <a:gd name="connsiteX0" fmla="*/ 630 w 461006"/>
              <a:gd name="connsiteY0" fmla="*/ 0 h 4703400"/>
              <a:gd name="connsiteX1" fmla="*/ 453054 w 461006"/>
              <a:gd name="connsiteY1" fmla="*/ 254442 h 4703400"/>
              <a:gd name="connsiteX2" fmla="*/ 461006 w 461006"/>
              <a:gd name="connsiteY2" fmla="*/ 4684902 h 4703400"/>
              <a:gd name="connsiteX3" fmla="*/ 8829 w 461006"/>
              <a:gd name="connsiteY3" fmla="*/ 4703400 h 4703400"/>
              <a:gd name="connsiteX4" fmla="*/ 630 w 461006"/>
              <a:gd name="connsiteY4" fmla="*/ 0 h 4703400"/>
              <a:gd name="connsiteX0" fmla="*/ 630 w 457228"/>
              <a:gd name="connsiteY0" fmla="*/ 0 h 4703400"/>
              <a:gd name="connsiteX1" fmla="*/ 453054 w 457228"/>
              <a:gd name="connsiteY1" fmla="*/ 254442 h 4703400"/>
              <a:gd name="connsiteX2" fmla="*/ 457228 w 457228"/>
              <a:gd name="connsiteY2" fmla="*/ 4696238 h 4703400"/>
              <a:gd name="connsiteX3" fmla="*/ 8829 w 457228"/>
              <a:gd name="connsiteY3" fmla="*/ 4703400 h 4703400"/>
              <a:gd name="connsiteX4" fmla="*/ 630 w 457228"/>
              <a:gd name="connsiteY4" fmla="*/ 0 h 4703400"/>
              <a:gd name="connsiteX0" fmla="*/ 524 w 457122"/>
              <a:gd name="connsiteY0" fmla="*/ 0 h 4703400"/>
              <a:gd name="connsiteX1" fmla="*/ 452948 w 457122"/>
              <a:gd name="connsiteY1" fmla="*/ 254442 h 4703400"/>
              <a:gd name="connsiteX2" fmla="*/ 457122 w 457122"/>
              <a:gd name="connsiteY2" fmla="*/ 4696238 h 4703400"/>
              <a:gd name="connsiteX3" fmla="*/ 12502 w 457122"/>
              <a:gd name="connsiteY3" fmla="*/ 4703400 h 4703400"/>
              <a:gd name="connsiteX4" fmla="*/ 524 w 457122"/>
              <a:gd name="connsiteY4" fmla="*/ 0 h 4703400"/>
              <a:gd name="connsiteX0" fmla="*/ 524 w 457122"/>
              <a:gd name="connsiteY0" fmla="*/ 0 h 4699622"/>
              <a:gd name="connsiteX1" fmla="*/ 452948 w 457122"/>
              <a:gd name="connsiteY1" fmla="*/ 254442 h 4699622"/>
              <a:gd name="connsiteX2" fmla="*/ 457122 w 457122"/>
              <a:gd name="connsiteY2" fmla="*/ 4696238 h 4699622"/>
              <a:gd name="connsiteX3" fmla="*/ 12502 w 457122"/>
              <a:gd name="connsiteY3" fmla="*/ 4699622 h 4699622"/>
              <a:gd name="connsiteX4" fmla="*/ 524 w 457122"/>
              <a:gd name="connsiteY4" fmla="*/ 0 h 4699622"/>
              <a:gd name="connsiteX0" fmla="*/ 793 w 457391"/>
              <a:gd name="connsiteY0" fmla="*/ 0 h 4696238"/>
              <a:gd name="connsiteX1" fmla="*/ 453217 w 457391"/>
              <a:gd name="connsiteY1" fmla="*/ 254442 h 4696238"/>
              <a:gd name="connsiteX2" fmla="*/ 457391 w 457391"/>
              <a:gd name="connsiteY2" fmla="*/ 4696238 h 4696238"/>
              <a:gd name="connsiteX3" fmla="*/ 5213 w 457391"/>
              <a:gd name="connsiteY3" fmla="*/ 4695844 h 4696238"/>
              <a:gd name="connsiteX4" fmla="*/ 793 w 457391"/>
              <a:gd name="connsiteY4" fmla="*/ 0 h 469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391" h="4696238">
                <a:moveTo>
                  <a:pt x="793" y="0"/>
                </a:moveTo>
                <a:lnTo>
                  <a:pt x="453217" y="254442"/>
                </a:lnTo>
                <a:cubicBezTo>
                  <a:pt x="455868" y="1747164"/>
                  <a:pt x="454740" y="3203516"/>
                  <a:pt x="457391" y="4696238"/>
                </a:cubicBezTo>
                <a:lnTo>
                  <a:pt x="5213" y="4695844"/>
                </a:lnTo>
                <a:cubicBezTo>
                  <a:pt x="9171" y="3126259"/>
                  <a:pt x="-3165" y="1569585"/>
                  <a:pt x="793" y="0"/>
                </a:cubicBez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7" name="Text Placeholder 15"/>
          <p:cNvSpPr>
            <a:spLocks noGrp="1"/>
          </p:cNvSpPr>
          <p:nvPr>
            <p:ph type="body" sz="quarter" idx="13" hasCustomPrompt="1"/>
          </p:nvPr>
        </p:nvSpPr>
        <p:spPr>
          <a:xfrm>
            <a:off x="685800" y="3483621"/>
            <a:ext cx="6972300" cy="1247629"/>
          </a:xfrm>
          <a:prstGeom prst="rect">
            <a:avLst/>
          </a:prstGeom>
        </p:spPr>
        <p:txBody>
          <a:bodyPr wrap="square" lIns="0" tIns="0" rIns="0" bIns="0" spcCol="288000">
            <a:noAutofit/>
          </a:bodyPr>
          <a:lstStyle>
            <a:lvl1pPr marL="0" indent="0">
              <a:lnSpc>
                <a:spcPts val="4250"/>
              </a:lnSpc>
              <a:buNone/>
              <a:defRPr sz="2800" b="0" spc="0" baseline="0">
                <a:solidFill>
                  <a:schemeClr val="bg1"/>
                </a:solidFill>
                <a:latin typeface="Arial" pitchFamily="34" charset="0"/>
                <a:cs typeface="Arial" pitchFamily="34" charset="0"/>
              </a:defRPr>
            </a:lvl1pPr>
          </a:lstStyle>
          <a:p>
            <a:pPr>
              <a:lnSpc>
                <a:spcPct val="125000"/>
              </a:lnSpc>
              <a:spcBef>
                <a:spcPts val="0"/>
              </a:spcBef>
            </a:pPr>
            <a:r>
              <a:rPr lang="en-GB" sz="3200" b="1" dirty="0"/>
              <a:t>Geotechnical Engineering: </a:t>
            </a:r>
          </a:p>
          <a:p>
            <a:pPr>
              <a:lnSpc>
                <a:spcPct val="125000"/>
              </a:lnSpc>
              <a:spcBef>
                <a:spcPts val="0"/>
              </a:spcBef>
            </a:pPr>
            <a:r>
              <a:rPr lang="en-GB" sz="3200" b="1" dirty="0"/>
              <a:t>The Art of Burying Success</a:t>
            </a:r>
          </a:p>
          <a:p>
            <a:pPr lvl="0"/>
            <a:r>
              <a:rPr lang="en-US" dirty="0"/>
              <a:t>															</a:t>
            </a:r>
          </a:p>
        </p:txBody>
      </p:sp>
      <p:sp>
        <p:nvSpPr>
          <p:cNvPr id="18" name="Text Placeholder 15"/>
          <p:cNvSpPr>
            <a:spLocks noGrp="1"/>
          </p:cNvSpPr>
          <p:nvPr>
            <p:ph type="body" sz="quarter" idx="14" hasCustomPrompt="1"/>
          </p:nvPr>
        </p:nvSpPr>
        <p:spPr>
          <a:xfrm rot="16200000">
            <a:off x="-540372" y="617235"/>
            <a:ext cx="1648158" cy="422227"/>
          </a:xfrm>
          <a:prstGeom prst="rect">
            <a:avLst/>
          </a:prstGeom>
        </p:spPr>
        <p:txBody>
          <a:bodyPr wrap="square" spcCol="288000">
            <a:normAutofit/>
          </a:bodyPr>
          <a:lstStyle>
            <a:lvl1pPr marL="0" indent="0" algn="l">
              <a:buNone/>
              <a:defRPr sz="1200" b="1" spc="0" baseline="0">
                <a:solidFill>
                  <a:schemeClr val="bg1"/>
                </a:solidFill>
                <a:latin typeface="Arial" pitchFamily="34" charset="0"/>
                <a:cs typeface="Arial" pitchFamily="34" charset="0"/>
              </a:defRPr>
            </a:lvl1pPr>
          </a:lstStyle>
          <a:p>
            <a:pPr lvl="0"/>
            <a:r>
              <a:rPr lang="en-GB" dirty="0"/>
              <a:t>Monday 16 November 2016</a:t>
            </a:r>
          </a:p>
        </p:txBody>
      </p:sp>
      <p:sp>
        <p:nvSpPr>
          <p:cNvPr id="19" name="Text Placeholder 15"/>
          <p:cNvSpPr>
            <a:spLocks noGrp="1"/>
          </p:cNvSpPr>
          <p:nvPr>
            <p:ph type="body" sz="quarter" idx="11" hasCustomPrompt="1"/>
          </p:nvPr>
        </p:nvSpPr>
        <p:spPr>
          <a:xfrm rot="16200000">
            <a:off x="-1113935" y="2983635"/>
            <a:ext cx="2794988" cy="422227"/>
          </a:xfrm>
          <a:prstGeom prst="rect">
            <a:avLst/>
          </a:prstGeom>
          <a:solidFill>
            <a:schemeClr val="lt1">
              <a:alpha val="0"/>
            </a:schemeClr>
          </a:solidFill>
          <a:ln>
            <a:noFill/>
          </a:ln>
        </p:spPr>
        <p:style>
          <a:lnRef idx="2">
            <a:schemeClr val="accent1"/>
          </a:lnRef>
          <a:fillRef idx="1">
            <a:schemeClr val="lt1"/>
          </a:fillRef>
          <a:effectRef idx="0">
            <a:schemeClr val="accent1"/>
          </a:effectRef>
          <a:fontRef idx="none"/>
        </p:style>
        <p:txBody>
          <a:bodyPr wrap="square" spcCol="288000">
            <a:normAutofit/>
          </a:bodyPr>
          <a:lstStyle>
            <a:lvl1pPr marL="0" indent="0" algn="r">
              <a:buNone/>
              <a:defRPr sz="1200" b="1" spc="0" baseline="0">
                <a:solidFill>
                  <a:schemeClr val="accent1"/>
                </a:solidFill>
                <a:latin typeface="Arial" pitchFamily="34" charset="0"/>
                <a:cs typeface="Arial" pitchFamily="34" charset="0"/>
              </a:defRPr>
            </a:lvl1pPr>
          </a:lstStyle>
          <a:p>
            <a:pPr lvl="0"/>
            <a:r>
              <a:rPr lang="en-US" dirty="0"/>
              <a:t>Institution of Civil Engineers</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6335" y="393701"/>
            <a:ext cx="980624" cy="629700"/>
          </a:xfrm>
          <a:prstGeom prst="rect">
            <a:avLst/>
          </a:prstGeom>
        </p:spPr>
      </p:pic>
    </p:spTree>
    <p:extLst>
      <p:ext uri="{BB962C8B-B14F-4D97-AF65-F5344CB8AC3E}">
        <p14:creationId xmlns:p14="http://schemas.microsoft.com/office/powerpoint/2010/main" val="1216868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4"/>
          </p:nvPr>
        </p:nvSpPr>
        <p:spPr>
          <a:xfrm>
            <a:off x="500063" y="1094185"/>
            <a:ext cx="8178800" cy="3498056"/>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Tree>
    <p:extLst>
      <p:ext uri="{BB962C8B-B14F-4D97-AF65-F5344CB8AC3E}">
        <p14:creationId xmlns:p14="http://schemas.microsoft.com/office/powerpoint/2010/main" val="1244894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2" descr="Use of vegetation in low-carbon geotechnical engineeri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930" b="9536"/>
          <a:stretch/>
        </p:blipFill>
        <p:spPr bwMode="auto">
          <a:xfrm>
            <a:off x="3843204" y="14632"/>
            <a:ext cx="8656655" cy="4837932"/>
          </a:xfrm>
          <a:prstGeom prst="rect">
            <a:avLst/>
          </a:prstGeom>
          <a:noFill/>
          <a:extLst>
            <a:ext uri="{909E8E84-426E-40DD-AFC4-6F175D3DCCD1}">
              <a14:hiddenFill xmlns:a14="http://schemas.microsoft.com/office/drawing/2010/main">
                <a:solidFill>
                  <a:srgbClr val="FFFFFF"/>
                </a:solidFill>
              </a14:hiddenFill>
            </a:ext>
          </a:extLst>
        </p:spPr>
      </p:pic>
      <p:sp>
        <p:nvSpPr>
          <p:cNvPr id="23" name="Parallelogram 1"/>
          <p:cNvSpPr/>
          <p:nvPr userDrawn="1"/>
        </p:nvSpPr>
        <p:spPr>
          <a:xfrm>
            <a:off x="9796" y="-86710"/>
            <a:ext cx="7519748" cy="4938235"/>
          </a:xfrm>
          <a:custGeom>
            <a:avLst/>
            <a:gdLst>
              <a:gd name="connsiteX0" fmla="*/ 0 w 8444527"/>
              <a:gd name="connsiteY0" fmla="*/ 3425253 h 6850506"/>
              <a:gd name="connsiteX1" fmla="*/ 1712627 w 8444527"/>
              <a:gd name="connsiteY1" fmla="*/ 2 h 6850506"/>
              <a:gd name="connsiteX2" fmla="*/ 6731901 w 8444527"/>
              <a:gd name="connsiteY2" fmla="*/ 2 h 6850506"/>
              <a:gd name="connsiteX3" fmla="*/ 8444527 w 8444527"/>
              <a:gd name="connsiteY3" fmla="*/ 3425253 h 6850506"/>
              <a:gd name="connsiteX4" fmla="*/ 6731901 w 8444527"/>
              <a:gd name="connsiteY4" fmla="*/ 6850504 h 6850506"/>
              <a:gd name="connsiteX5" fmla="*/ 1712627 w 8444527"/>
              <a:gd name="connsiteY5" fmla="*/ 6850504 h 6850506"/>
              <a:gd name="connsiteX6" fmla="*/ 0 w 8444527"/>
              <a:gd name="connsiteY6" fmla="*/ 3425253 h 6850506"/>
              <a:gd name="connsiteX0" fmla="*/ 0 w 8429537"/>
              <a:gd name="connsiteY0" fmla="*/ 6865494 h 6865494"/>
              <a:gd name="connsiteX1" fmla="*/ 1697637 w 8429537"/>
              <a:gd name="connsiteY1" fmla="*/ 0 h 6865494"/>
              <a:gd name="connsiteX2" fmla="*/ 6716911 w 8429537"/>
              <a:gd name="connsiteY2" fmla="*/ 0 h 6865494"/>
              <a:gd name="connsiteX3" fmla="*/ 8429537 w 8429537"/>
              <a:gd name="connsiteY3" fmla="*/ 3425251 h 6865494"/>
              <a:gd name="connsiteX4" fmla="*/ 6716911 w 8429537"/>
              <a:gd name="connsiteY4" fmla="*/ 6850502 h 6865494"/>
              <a:gd name="connsiteX5" fmla="*/ 1697637 w 8429537"/>
              <a:gd name="connsiteY5" fmla="*/ 6850502 h 6865494"/>
              <a:gd name="connsiteX6" fmla="*/ 0 w 8429537"/>
              <a:gd name="connsiteY6" fmla="*/ 6865494 h 6865494"/>
              <a:gd name="connsiteX0" fmla="*/ 0 w 8429537"/>
              <a:gd name="connsiteY0" fmla="*/ 6865494 h 6865494"/>
              <a:gd name="connsiteX1" fmla="*/ 3271604 w 8429537"/>
              <a:gd name="connsiteY1" fmla="*/ 1446551 h 6865494"/>
              <a:gd name="connsiteX2" fmla="*/ 6716911 w 8429537"/>
              <a:gd name="connsiteY2" fmla="*/ 0 h 6865494"/>
              <a:gd name="connsiteX3" fmla="*/ 8429537 w 8429537"/>
              <a:gd name="connsiteY3" fmla="*/ 3425251 h 6865494"/>
              <a:gd name="connsiteX4" fmla="*/ 6716911 w 8429537"/>
              <a:gd name="connsiteY4" fmla="*/ 6850502 h 6865494"/>
              <a:gd name="connsiteX5" fmla="*/ 1697637 w 8429537"/>
              <a:gd name="connsiteY5" fmla="*/ 6850502 h 6865494"/>
              <a:gd name="connsiteX6" fmla="*/ 0 w 8429537"/>
              <a:gd name="connsiteY6" fmla="*/ 6865494 h 6865494"/>
              <a:gd name="connsiteX0" fmla="*/ 0 w 8429537"/>
              <a:gd name="connsiteY0" fmla="*/ 6880484 h 6880484"/>
              <a:gd name="connsiteX1" fmla="*/ 3473971 w 8429537"/>
              <a:gd name="connsiteY1" fmla="*/ 0 h 6880484"/>
              <a:gd name="connsiteX2" fmla="*/ 6716911 w 8429537"/>
              <a:gd name="connsiteY2" fmla="*/ 14990 h 6880484"/>
              <a:gd name="connsiteX3" fmla="*/ 8429537 w 8429537"/>
              <a:gd name="connsiteY3" fmla="*/ 3440241 h 6880484"/>
              <a:gd name="connsiteX4" fmla="*/ 6716911 w 8429537"/>
              <a:gd name="connsiteY4" fmla="*/ 6865492 h 6880484"/>
              <a:gd name="connsiteX5" fmla="*/ 1697637 w 8429537"/>
              <a:gd name="connsiteY5" fmla="*/ 6865492 h 6880484"/>
              <a:gd name="connsiteX6" fmla="*/ 0 w 8429537"/>
              <a:gd name="connsiteY6" fmla="*/ 6880484 h 6880484"/>
              <a:gd name="connsiteX0" fmla="*/ 0 w 8429537"/>
              <a:gd name="connsiteY0" fmla="*/ 6880484 h 6880484"/>
              <a:gd name="connsiteX1" fmla="*/ 3473971 w 8429537"/>
              <a:gd name="connsiteY1" fmla="*/ 0 h 6880484"/>
              <a:gd name="connsiteX2" fmla="*/ 7271547 w 8429537"/>
              <a:gd name="connsiteY2" fmla="*/ 7495 h 6880484"/>
              <a:gd name="connsiteX3" fmla="*/ 8429537 w 8429537"/>
              <a:gd name="connsiteY3" fmla="*/ 3440241 h 6880484"/>
              <a:gd name="connsiteX4" fmla="*/ 6716911 w 8429537"/>
              <a:gd name="connsiteY4" fmla="*/ 6865492 h 6880484"/>
              <a:gd name="connsiteX5" fmla="*/ 1697637 w 8429537"/>
              <a:gd name="connsiteY5" fmla="*/ 6865492 h 6880484"/>
              <a:gd name="connsiteX6" fmla="*/ 0 w 8429537"/>
              <a:gd name="connsiteY6" fmla="*/ 6880484 h 6880484"/>
              <a:gd name="connsiteX0" fmla="*/ 0 w 7271547"/>
              <a:gd name="connsiteY0" fmla="*/ 6880484 h 6880484"/>
              <a:gd name="connsiteX1" fmla="*/ 3473971 w 7271547"/>
              <a:gd name="connsiteY1" fmla="*/ 0 h 6880484"/>
              <a:gd name="connsiteX2" fmla="*/ 7271547 w 7271547"/>
              <a:gd name="connsiteY2" fmla="*/ 7495 h 6880484"/>
              <a:gd name="connsiteX3" fmla="*/ 6353399 w 7271547"/>
              <a:gd name="connsiteY3" fmla="*/ 4272195 h 6880484"/>
              <a:gd name="connsiteX4" fmla="*/ 6716911 w 7271547"/>
              <a:gd name="connsiteY4" fmla="*/ 6865492 h 6880484"/>
              <a:gd name="connsiteX5" fmla="*/ 1697637 w 7271547"/>
              <a:gd name="connsiteY5" fmla="*/ 6865492 h 6880484"/>
              <a:gd name="connsiteX6" fmla="*/ 0 w 7271547"/>
              <a:gd name="connsiteY6" fmla="*/ 6880484 h 6880484"/>
              <a:gd name="connsiteX0" fmla="*/ 0 w 7275294"/>
              <a:gd name="connsiteY0" fmla="*/ 6880484 h 6880484"/>
              <a:gd name="connsiteX1" fmla="*/ 3473971 w 7275294"/>
              <a:gd name="connsiteY1" fmla="*/ 0 h 6880484"/>
              <a:gd name="connsiteX2" fmla="*/ 7271547 w 7275294"/>
              <a:gd name="connsiteY2" fmla="*/ 7495 h 6880484"/>
              <a:gd name="connsiteX3" fmla="*/ 7275294 w 7275294"/>
              <a:gd name="connsiteY3" fmla="*/ 4339650 h 6880484"/>
              <a:gd name="connsiteX4" fmla="*/ 6716911 w 7275294"/>
              <a:gd name="connsiteY4" fmla="*/ 6865492 h 6880484"/>
              <a:gd name="connsiteX5" fmla="*/ 1697637 w 7275294"/>
              <a:gd name="connsiteY5" fmla="*/ 6865492 h 6880484"/>
              <a:gd name="connsiteX6" fmla="*/ 0 w 7275294"/>
              <a:gd name="connsiteY6" fmla="*/ 6880484 h 6880484"/>
              <a:gd name="connsiteX0" fmla="*/ 0 w 7275294"/>
              <a:gd name="connsiteY0" fmla="*/ 6880484 h 6880484"/>
              <a:gd name="connsiteX1" fmla="*/ 3473971 w 7275294"/>
              <a:gd name="connsiteY1" fmla="*/ 0 h 6880484"/>
              <a:gd name="connsiteX2" fmla="*/ 7271547 w 7275294"/>
              <a:gd name="connsiteY2" fmla="*/ 7495 h 6880484"/>
              <a:gd name="connsiteX3" fmla="*/ 7275294 w 7275294"/>
              <a:gd name="connsiteY3" fmla="*/ 4339650 h 6880484"/>
              <a:gd name="connsiteX4" fmla="*/ 7271547 w 7275294"/>
              <a:gd name="connsiteY4" fmla="*/ 6857997 h 6880484"/>
              <a:gd name="connsiteX5" fmla="*/ 1697637 w 7275294"/>
              <a:gd name="connsiteY5" fmla="*/ 6865492 h 6880484"/>
              <a:gd name="connsiteX6" fmla="*/ 0 w 7275294"/>
              <a:gd name="connsiteY6" fmla="*/ 6880484 h 6880484"/>
              <a:gd name="connsiteX0" fmla="*/ 0 w 7335254"/>
              <a:gd name="connsiteY0" fmla="*/ 6865494 h 6865494"/>
              <a:gd name="connsiteX1" fmla="*/ 3533931 w 7335254"/>
              <a:gd name="connsiteY1" fmla="*/ 0 h 6865494"/>
              <a:gd name="connsiteX2" fmla="*/ 7331507 w 7335254"/>
              <a:gd name="connsiteY2" fmla="*/ 7495 h 6865494"/>
              <a:gd name="connsiteX3" fmla="*/ 7335254 w 7335254"/>
              <a:gd name="connsiteY3" fmla="*/ 4339650 h 6865494"/>
              <a:gd name="connsiteX4" fmla="*/ 7331507 w 7335254"/>
              <a:gd name="connsiteY4" fmla="*/ 6857997 h 6865494"/>
              <a:gd name="connsiteX5" fmla="*/ 1757597 w 7335254"/>
              <a:gd name="connsiteY5" fmla="*/ 6865492 h 6865494"/>
              <a:gd name="connsiteX6" fmla="*/ 0 w 7335254"/>
              <a:gd name="connsiteY6" fmla="*/ 6865494 h 6865494"/>
              <a:gd name="connsiteX0" fmla="*/ 0 w 7335254"/>
              <a:gd name="connsiteY0" fmla="*/ 6857999 h 6857999"/>
              <a:gd name="connsiteX1" fmla="*/ 3436495 w 7335254"/>
              <a:gd name="connsiteY1" fmla="*/ 0 h 6857999"/>
              <a:gd name="connsiteX2" fmla="*/ 7331507 w 7335254"/>
              <a:gd name="connsiteY2" fmla="*/ 0 h 6857999"/>
              <a:gd name="connsiteX3" fmla="*/ 7335254 w 7335254"/>
              <a:gd name="connsiteY3" fmla="*/ 4332155 h 6857999"/>
              <a:gd name="connsiteX4" fmla="*/ 7331507 w 7335254"/>
              <a:gd name="connsiteY4" fmla="*/ 6850502 h 6857999"/>
              <a:gd name="connsiteX5" fmla="*/ 1757597 w 7335254"/>
              <a:gd name="connsiteY5" fmla="*/ 6857997 h 6857999"/>
              <a:gd name="connsiteX6" fmla="*/ 0 w 7335254"/>
              <a:gd name="connsiteY6" fmla="*/ 6857999 h 6857999"/>
              <a:gd name="connsiteX0" fmla="*/ 0 w 7335254"/>
              <a:gd name="connsiteY0" fmla="*/ 6857999 h 6857999"/>
              <a:gd name="connsiteX1" fmla="*/ 3766279 w 7335254"/>
              <a:gd name="connsiteY1" fmla="*/ 52466 h 6857999"/>
              <a:gd name="connsiteX2" fmla="*/ 7331507 w 7335254"/>
              <a:gd name="connsiteY2" fmla="*/ 0 h 6857999"/>
              <a:gd name="connsiteX3" fmla="*/ 7335254 w 7335254"/>
              <a:gd name="connsiteY3" fmla="*/ 4332155 h 6857999"/>
              <a:gd name="connsiteX4" fmla="*/ 7331507 w 7335254"/>
              <a:gd name="connsiteY4" fmla="*/ 6850502 h 6857999"/>
              <a:gd name="connsiteX5" fmla="*/ 1757597 w 7335254"/>
              <a:gd name="connsiteY5" fmla="*/ 6857997 h 6857999"/>
              <a:gd name="connsiteX6" fmla="*/ 0 w 7335254"/>
              <a:gd name="connsiteY6" fmla="*/ 6857999 h 6857999"/>
              <a:gd name="connsiteX0" fmla="*/ 0 w 7335254"/>
              <a:gd name="connsiteY0" fmla="*/ 6857999 h 6857999"/>
              <a:gd name="connsiteX1" fmla="*/ 3788764 w 7335254"/>
              <a:gd name="connsiteY1" fmla="*/ 0 h 6857999"/>
              <a:gd name="connsiteX2" fmla="*/ 7331507 w 7335254"/>
              <a:gd name="connsiteY2" fmla="*/ 0 h 6857999"/>
              <a:gd name="connsiteX3" fmla="*/ 7335254 w 7335254"/>
              <a:gd name="connsiteY3" fmla="*/ 4332155 h 6857999"/>
              <a:gd name="connsiteX4" fmla="*/ 7331507 w 7335254"/>
              <a:gd name="connsiteY4" fmla="*/ 6850502 h 6857999"/>
              <a:gd name="connsiteX5" fmla="*/ 1757597 w 7335254"/>
              <a:gd name="connsiteY5" fmla="*/ 6857997 h 6857999"/>
              <a:gd name="connsiteX6" fmla="*/ 0 w 7335254"/>
              <a:gd name="connsiteY6" fmla="*/ 6857999 h 6857999"/>
              <a:gd name="connsiteX0" fmla="*/ 1421641 w 8756895"/>
              <a:gd name="connsiteY0" fmla="*/ 6857999 h 6857999"/>
              <a:gd name="connsiteX1" fmla="*/ 5210405 w 8756895"/>
              <a:gd name="connsiteY1" fmla="*/ 0 h 6857999"/>
              <a:gd name="connsiteX2" fmla="*/ 0 w 8756895"/>
              <a:gd name="connsiteY2" fmla="*/ 119921 h 6857999"/>
              <a:gd name="connsiteX3" fmla="*/ 8756895 w 8756895"/>
              <a:gd name="connsiteY3" fmla="*/ 4332155 h 6857999"/>
              <a:gd name="connsiteX4" fmla="*/ 8753148 w 8756895"/>
              <a:gd name="connsiteY4" fmla="*/ 6850502 h 6857999"/>
              <a:gd name="connsiteX5" fmla="*/ 3179238 w 8756895"/>
              <a:gd name="connsiteY5" fmla="*/ 6857997 h 6857999"/>
              <a:gd name="connsiteX6" fmla="*/ 1421641 w 8756895"/>
              <a:gd name="connsiteY6" fmla="*/ 6857999 h 6857999"/>
              <a:gd name="connsiteX0" fmla="*/ 1825978 w 9161232"/>
              <a:gd name="connsiteY0" fmla="*/ 6865494 h 6865494"/>
              <a:gd name="connsiteX1" fmla="*/ 5614742 w 9161232"/>
              <a:gd name="connsiteY1" fmla="*/ 7495 h 6865494"/>
              <a:gd name="connsiteX2" fmla="*/ 0 w 9161232"/>
              <a:gd name="connsiteY2" fmla="*/ 0 h 6865494"/>
              <a:gd name="connsiteX3" fmla="*/ 9161232 w 9161232"/>
              <a:gd name="connsiteY3" fmla="*/ 4339650 h 6865494"/>
              <a:gd name="connsiteX4" fmla="*/ 9157485 w 9161232"/>
              <a:gd name="connsiteY4" fmla="*/ 6857997 h 6865494"/>
              <a:gd name="connsiteX5" fmla="*/ 3583575 w 9161232"/>
              <a:gd name="connsiteY5" fmla="*/ 6865492 h 6865494"/>
              <a:gd name="connsiteX6" fmla="*/ 1825978 w 9161232"/>
              <a:gd name="connsiteY6" fmla="*/ 6865494 h 6865494"/>
              <a:gd name="connsiteX0" fmla="*/ 1825978 w 9157485"/>
              <a:gd name="connsiteY0" fmla="*/ 6865494 h 6880483"/>
              <a:gd name="connsiteX1" fmla="*/ 5614742 w 9157485"/>
              <a:gd name="connsiteY1" fmla="*/ 7495 h 6880483"/>
              <a:gd name="connsiteX2" fmla="*/ 0 w 9157485"/>
              <a:gd name="connsiteY2" fmla="*/ 0 h 6880483"/>
              <a:gd name="connsiteX3" fmla="*/ 18723 w 9157485"/>
              <a:gd name="connsiteY3" fmla="*/ 6880483 h 6880483"/>
              <a:gd name="connsiteX4" fmla="*/ 9157485 w 9157485"/>
              <a:gd name="connsiteY4" fmla="*/ 6857997 h 6880483"/>
              <a:gd name="connsiteX5" fmla="*/ 3583575 w 9157485"/>
              <a:gd name="connsiteY5" fmla="*/ 6865492 h 6880483"/>
              <a:gd name="connsiteX6" fmla="*/ 1825978 w 9157485"/>
              <a:gd name="connsiteY6" fmla="*/ 6865494 h 6880483"/>
              <a:gd name="connsiteX0" fmla="*/ 1825978 w 5614742"/>
              <a:gd name="connsiteY0" fmla="*/ 6865494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5" fmla="*/ 3583575 w 5614742"/>
              <a:gd name="connsiteY5" fmla="*/ 6865492 h 6880483"/>
              <a:gd name="connsiteX6" fmla="*/ 1825978 w 5614742"/>
              <a:gd name="connsiteY6" fmla="*/ 6865494 h 6880483"/>
              <a:gd name="connsiteX0" fmla="*/ 1825978 w 5614742"/>
              <a:gd name="connsiteY0" fmla="*/ 6865494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5" fmla="*/ 1838936 w 5614742"/>
              <a:gd name="connsiteY5" fmla="*/ 6872987 h 6880483"/>
              <a:gd name="connsiteX6" fmla="*/ 1825978 w 5614742"/>
              <a:gd name="connsiteY6" fmla="*/ 6865494 h 6880483"/>
              <a:gd name="connsiteX0" fmla="*/ 1825978 w 5614742"/>
              <a:gd name="connsiteY0" fmla="*/ 6865494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5" fmla="*/ 1951251 w 5614742"/>
              <a:gd name="connsiteY5" fmla="*/ 6880482 h 6880483"/>
              <a:gd name="connsiteX6" fmla="*/ 1825978 w 5614742"/>
              <a:gd name="connsiteY6" fmla="*/ 6865494 h 6880483"/>
              <a:gd name="connsiteX0" fmla="*/ 1825978 w 5614742"/>
              <a:gd name="connsiteY0" fmla="*/ 6865494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5" fmla="*/ 1951251 w 5614742"/>
              <a:gd name="connsiteY5" fmla="*/ 6880482 h 6880483"/>
              <a:gd name="connsiteX6" fmla="*/ 2007929 w 5614742"/>
              <a:gd name="connsiteY6" fmla="*/ 6872989 h 6880483"/>
              <a:gd name="connsiteX7" fmla="*/ 1825978 w 5614742"/>
              <a:gd name="connsiteY7" fmla="*/ 6865494 h 6880483"/>
              <a:gd name="connsiteX0" fmla="*/ 1878392 w 5614742"/>
              <a:gd name="connsiteY0" fmla="*/ 6887979 h 6887979"/>
              <a:gd name="connsiteX1" fmla="*/ 5614742 w 5614742"/>
              <a:gd name="connsiteY1" fmla="*/ 7495 h 6887979"/>
              <a:gd name="connsiteX2" fmla="*/ 0 w 5614742"/>
              <a:gd name="connsiteY2" fmla="*/ 0 h 6887979"/>
              <a:gd name="connsiteX3" fmla="*/ 18723 w 5614742"/>
              <a:gd name="connsiteY3" fmla="*/ 6880483 h 6887979"/>
              <a:gd name="connsiteX4" fmla="*/ 1797054 w 5614742"/>
              <a:gd name="connsiteY4" fmla="*/ 6865492 h 6887979"/>
              <a:gd name="connsiteX5" fmla="*/ 1951251 w 5614742"/>
              <a:gd name="connsiteY5" fmla="*/ 6880482 h 6887979"/>
              <a:gd name="connsiteX6" fmla="*/ 2007929 w 5614742"/>
              <a:gd name="connsiteY6" fmla="*/ 6872989 h 6887979"/>
              <a:gd name="connsiteX7" fmla="*/ 1878392 w 5614742"/>
              <a:gd name="connsiteY7" fmla="*/ 6887979 h 6887979"/>
              <a:gd name="connsiteX0" fmla="*/ 1878392 w 5614742"/>
              <a:gd name="connsiteY0" fmla="*/ 6887979 h 7395981"/>
              <a:gd name="connsiteX1" fmla="*/ 5614742 w 5614742"/>
              <a:gd name="connsiteY1" fmla="*/ 7495 h 7395981"/>
              <a:gd name="connsiteX2" fmla="*/ 0 w 5614742"/>
              <a:gd name="connsiteY2" fmla="*/ 0 h 7395981"/>
              <a:gd name="connsiteX3" fmla="*/ 18723 w 5614742"/>
              <a:gd name="connsiteY3" fmla="*/ 6880483 h 7395981"/>
              <a:gd name="connsiteX4" fmla="*/ 1797054 w 5614742"/>
              <a:gd name="connsiteY4" fmla="*/ 6865492 h 7395981"/>
              <a:gd name="connsiteX5" fmla="*/ 1951251 w 5614742"/>
              <a:gd name="connsiteY5" fmla="*/ 6880482 h 7395981"/>
              <a:gd name="connsiteX6" fmla="*/ 1878392 w 5614742"/>
              <a:gd name="connsiteY6" fmla="*/ 6887979 h 7395981"/>
              <a:gd name="connsiteX0" fmla="*/ 1878392 w 5614742"/>
              <a:gd name="connsiteY0" fmla="*/ 6887979 h 6887979"/>
              <a:gd name="connsiteX1" fmla="*/ 5614742 w 5614742"/>
              <a:gd name="connsiteY1" fmla="*/ 7495 h 6887979"/>
              <a:gd name="connsiteX2" fmla="*/ 0 w 5614742"/>
              <a:gd name="connsiteY2" fmla="*/ 0 h 6887979"/>
              <a:gd name="connsiteX3" fmla="*/ 18723 w 5614742"/>
              <a:gd name="connsiteY3" fmla="*/ 6880483 h 6887979"/>
              <a:gd name="connsiteX4" fmla="*/ 1797054 w 5614742"/>
              <a:gd name="connsiteY4" fmla="*/ 6865492 h 6887979"/>
              <a:gd name="connsiteX5" fmla="*/ 1878392 w 5614742"/>
              <a:gd name="connsiteY5" fmla="*/ 6887979 h 6887979"/>
              <a:gd name="connsiteX0" fmla="*/ 1893367 w 5614742"/>
              <a:gd name="connsiteY0" fmla="*/ 6865494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5" fmla="*/ 1893367 w 5614742"/>
              <a:gd name="connsiteY5" fmla="*/ 6865494 h 6880483"/>
              <a:gd name="connsiteX0" fmla="*/ 1797054 w 5614742"/>
              <a:gd name="connsiteY0" fmla="*/ 6865492 h 6880483"/>
              <a:gd name="connsiteX1" fmla="*/ 5614742 w 5614742"/>
              <a:gd name="connsiteY1" fmla="*/ 7495 h 6880483"/>
              <a:gd name="connsiteX2" fmla="*/ 0 w 5614742"/>
              <a:gd name="connsiteY2" fmla="*/ 0 h 6880483"/>
              <a:gd name="connsiteX3" fmla="*/ 18723 w 5614742"/>
              <a:gd name="connsiteY3" fmla="*/ 6880483 h 6880483"/>
              <a:gd name="connsiteX4" fmla="*/ 1797054 w 5614742"/>
              <a:gd name="connsiteY4" fmla="*/ 6865492 h 6880483"/>
              <a:gd name="connsiteX0" fmla="*/ 1879419 w 5614742"/>
              <a:gd name="connsiteY0" fmla="*/ 6865492 h 6880483"/>
              <a:gd name="connsiteX1" fmla="*/ 5614742 w 5614742"/>
              <a:gd name="connsiteY1" fmla="*/ 7495 h 6880483"/>
              <a:gd name="connsiteX2" fmla="*/ 0 w 5614742"/>
              <a:gd name="connsiteY2" fmla="*/ 0 h 6880483"/>
              <a:gd name="connsiteX3" fmla="*/ 18723 w 5614742"/>
              <a:gd name="connsiteY3" fmla="*/ 6880483 h 6880483"/>
              <a:gd name="connsiteX4" fmla="*/ 1879419 w 5614742"/>
              <a:gd name="connsiteY4" fmla="*/ 6865492 h 6880483"/>
              <a:gd name="connsiteX0" fmla="*/ 1889980 w 5614742"/>
              <a:gd name="connsiteY0" fmla="*/ 6860207 h 6880483"/>
              <a:gd name="connsiteX1" fmla="*/ 5614742 w 5614742"/>
              <a:gd name="connsiteY1" fmla="*/ 7495 h 6880483"/>
              <a:gd name="connsiteX2" fmla="*/ 0 w 5614742"/>
              <a:gd name="connsiteY2" fmla="*/ 0 h 6880483"/>
              <a:gd name="connsiteX3" fmla="*/ 18723 w 5614742"/>
              <a:gd name="connsiteY3" fmla="*/ 6880483 h 6880483"/>
              <a:gd name="connsiteX4" fmla="*/ 1889980 w 5614742"/>
              <a:gd name="connsiteY4" fmla="*/ 6860207 h 6880483"/>
              <a:gd name="connsiteX0" fmla="*/ 1889980 w 7509136"/>
              <a:gd name="connsiteY0" fmla="*/ 6860207 h 6880483"/>
              <a:gd name="connsiteX1" fmla="*/ 7509136 w 7509136"/>
              <a:gd name="connsiteY1" fmla="*/ 7495 h 6880483"/>
              <a:gd name="connsiteX2" fmla="*/ 0 w 7509136"/>
              <a:gd name="connsiteY2" fmla="*/ 0 h 6880483"/>
              <a:gd name="connsiteX3" fmla="*/ 18723 w 7509136"/>
              <a:gd name="connsiteY3" fmla="*/ 6880483 h 6880483"/>
              <a:gd name="connsiteX4" fmla="*/ 1889980 w 7509136"/>
              <a:gd name="connsiteY4" fmla="*/ 6860207 h 6880483"/>
              <a:gd name="connsiteX0" fmla="*/ 3851763 w 7509136"/>
              <a:gd name="connsiteY0" fmla="*/ 6845217 h 6880483"/>
              <a:gd name="connsiteX1" fmla="*/ 7509136 w 7509136"/>
              <a:gd name="connsiteY1" fmla="*/ 7495 h 6880483"/>
              <a:gd name="connsiteX2" fmla="*/ 0 w 7509136"/>
              <a:gd name="connsiteY2" fmla="*/ 0 h 6880483"/>
              <a:gd name="connsiteX3" fmla="*/ 18723 w 7509136"/>
              <a:gd name="connsiteY3" fmla="*/ 6880483 h 6880483"/>
              <a:gd name="connsiteX4" fmla="*/ 3851763 w 7509136"/>
              <a:gd name="connsiteY4" fmla="*/ 6845217 h 6880483"/>
              <a:gd name="connsiteX0" fmla="*/ 3851763 w 7441746"/>
              <a:gd name="connsiteY0" fmla="*/ 6845217 h 6880483"/>
              <a:gd name="connsiteX1" fmla="*/ 7441746 w 7441746"/>
              <a:gd name="connsiteY1" fmla="*/ 7495 h 6880483"/>
              <a:gd name="connsiteX2" fmla="*/ 0 w 7441746"/>
              <a:gd name="connsiteY2" fmla="*/ 0 h 6880483"/>
              <a:gd name="connsiteX3" fmla="*/ 18723 w 7441746"/>
              <a:gd name="connsiteY3" fmla="*/ 6880483 h 6880483"/>
              <a:gd name="connsiteX4" fmla="*/ 3851763 w 7441746"/>
              <a:gd name="connsiteY4" fmla="*/ 6845217 h 6880483"/>
              <a:gd name="connsiteX0" fmla="*/ 3836788 w 7441746"/>
              <a:gd name="connsiteY0" fmla="*/ 6845217 h 6880483"/>
              <a:gd name="connsiteX1" fmla="*/ 7441746 w 7441746"/>
              <a:gd name="connsiteY1" fmla="*/ 7495 h 6880483"/>
              <a:gd name="connsiteX2" fmla="*/ 0 w 7441746"/>
              <a:gd name="connsiteY2" fmla="*/ 0 h 6880483"/>
              <a:gd name="connsiteX3" fmla="*/ 18723 w 7441746"/>
              <a:gd name="connsiteY3" fmla="*/ 6880483 h 6880483"/>
              <a:gd name="connsiteX4" fmla="*/ 3836788 w 7441746"/>
              <a:gd name="connsiteY4" fmla="*/ 6845217 h 6880483"/>
              <a:gd name="connsiteX0" fmla="*/ 3815293 w 7441746"/>
              <a:gd name="connsiteY0" fmla="*/ 6884354 h 6884354"/>
              <a:gd name="connsiteX1" fmla="*/ 7441746 w 7441746"/>
              <a:gd name="connsiteY1" fmla="*/ 7495 h 6884354"/>
              <a:gd name="connsiteX2" fmla="*/ 0 w 7441746"/>
              <a:gd name="connsiteY2" fmla="*/ 0 h 6884354"/>
              <a:gd name="connsiteX3" fmla="*/ 18723 w 7441746"/>
              <a:gd name="connsiteY3" fmla="*/ 6880483 h 6884354"/>
              <a:gd name="connsiteX4" fmla="*/ 3815293 w 7441746"/>
              <a:gd name="connsiteY4" fmla="*/ 6884354 h 6884354"/>
              <a:gd name="connsiteX0" fmla="*/ 3858284 w 7441746"/>
              <a:gd name="connsiteY0" fmla="*/ 6884354 h 6884354"/>
              <a:gd name="connsiteX1" fmla="*/ 7441746 w 7441746"/>
              <a:gd name="connsiteY1" fmla="*/ 7495 h 6884354"/>
              <a:gd name="connsiteX2" fmla="*/ 0 w 7441746"/>
              <a:gd name="connsiteY2" fmla="*/ 0 h 6884354"/>
              <a:gd name="connsiteX3" fmla="*/ 18723 w 7441746"/>
              <a:gd name="connsiteY3" fmla="*/ 6880483 h 6884354"/>
              <a:gd name="connsiteX4" fmla="*/ 3858284 w 7441746"/>
              <a:gd name="connsiteY4" fmla="*/ 6884354 h 6884354"/>
              <a:gd name="connsiteX0" fmla="*/ 3815293 w 7441746"/>
              <a:gd name="connsiteY0" fmla="*/ 6884354 h 6884354"/>
              <a:gd name="connsiteX1" fmla="*/ 7441746 w 7441746"/>
              <a:gd name="connsiteY1" fmla="*/ 7495 h 6884354"/>
              <a:gd name="connsiteX2" fmla="*/ 0 w 7441746"/>
              <a:gd name="connsiteY2" fmla="*/ 0 h 6884354"/>
              <a:gd name="connsiteX3" fmla="*/ 18723 w 7441746"/>
              <a:gd name="connsiteY3" fmla="*/ 6880483 h 6884354"/>
              <a:gd name="connsiteX4" fmla="*/ 3815293 w 7441746"/>
              <a:gd name="connsiteY4" fmla="*/ 6884354 h 6884354"/>
              <a:gd name="connsiteX0" fmla="*/ 3815293 w 7454643"/>
              <a:gd name="connsiteY0" fmla="*/ 6885556 h 6885556"/>
              <a:gd name="connsiteX1" fmla="*/ 7454643 w 7454643"/>
              <a:gd name="connsiteY1" fmla="*/ 0 h 6885556"/>
              <a:gd name="connsiteX2" fmla="*/ 0 w 7454643"/>
              <a:gd name="connsiteY2" fmla="*/ 1202 h 6885556"/>
              <a:gd name="connsiteX3" fmla="*/ 18723 w 7454643"/>
              <a:gd name="connsiteY3" fmla="*/ 6881685 h 6885556"/>
              <a:gd name="connsiteX4" fmla="*/ 3815293 w 7454643"/>
              <a:gd name="connsiteY4" fmla="*/ 6885556 h 6885556"/>
              <a:gd name="connsiteX0" fmla="*/ 3815293 w 7454643"/>
              <a:gd name="connsiteY0" fmla="*/ 6885556 h 6885556"/>
              <a:gd name="connsiteX1" fmla="*/ 7454643 w 7454643"/>
              <a:gd name="connsiteY1" fmla="*/ 0 h 6885556"/>
              <a:gd name="connsiteX2" fmla="*/ 0 w 7454643"/>
              <a:gd name="connsiteY2" fmla="*/ 1202 h 6885556"/>
              <a:gd name="connsiteX3" fmla="*/ 18723 w 7454643"/>
              <a:gd name="connsiteY3" fmla="*/ 6881685 h 6885556"/>
              <a:gd name="connsiteX4" fmla="*/ 3815293 w 7454643"/>
              <a:gd name="connsiteY4" fmla="*/ 6885556 h 6885556"/>
              <a:gd name="connsiteX0" fmla="*/ 3823891 w 7454643"/>
              <a:gd name="connsiteY0" fmla="*/ 6885556 h 6885556"/>
              <a:gd name="connsiteX1" fmla="*/ 7454643 w 7454643"/>
              <a:gd name="connsiteY1" fmla="*/ 0 h 6885556"/>
              <a:gd name="connsiteX2" fmla="*/ 0 w 7454643"/>
              <a:gd name="connsiteY2" fmla="*/ 1202 h 6885556"/>
              <a:gd name="connsiteX3" fmla="*/ 18723 w 7454643"/>
              <a:gd name="connsiteY3" fmla="*/ 6881685 h 6885556"/>
              <a:gd name="connsiteX4" fmla="*/ 3823891 w 7454643"/>
              <a:gd name="connsiteY4" fmla="*/ 6885556 h 6885556"/>
              <a:gd name="connsiteX0" fmla="*/ 4038734 w 7454643"/>
              <a:gd name="connsiteY0" fmla="*/ 6483127 h 6881685"/>
              <a:gd name="connsiteX1" fmla="*/ 7454643 w 7454643"/>
              <a:gd name="connsiteY1" fmla="*/ 0 h 6881685"/>
              <a:gd name="connsiteX2" fmla="*/ 0 w 7454643"/>
              <a:gd name="connsiteY2" fmla="*/ 1202 h 6881685"/>
              <a:gd name="connsiteX3" fmla="*/ 18723 w 7454643"/>
              <a:gd name="connsiteY3" fmla="*/ 6881685 h 6881685"/>
              <a:gd name="connsiteX4" fmla="*/ 4038734 w 7454643"/>
              <a:gd name="connsiteY4" fmla="*/ 6483127 h 6881685"/>
              <a:gd name="connsiteX0" fmla="*/ 4043883 w 7459792"/>
              <a:gd name="connsiteY0" fmla="*/ 6483127 h 6491329"/>
              <a:gd name="connsiteX1" fmla="*/ 7459792 w 7459792"/>
              <a:gd name="connsiteY1" fmla="*/ 0 h 6491329"/>
              <a:gd name="connsiteX2" fmla="*/ 5149 w 7459792"/>
              <a:gd name="connsiteY2" fmla="*/ 1202 h 6491329"/>
              <a:gd name="connsiteX3" fmla="*/ 0 w 7459792"/>
              <a:gd name="connsiteY3" fmla="*/ 6491329 h 6491329"/>
              <a:gd name="connsiteX4" fmla="*/ 4043883 w 7459792"/>
              <a:gd name="connsiteY4" fmla="*/ 6483127 h 6491329"/>
              <a:gd name="connsiteX0" fmla="*/ 4035832 w 7459792"/>
              <a:gd name="connsiteY0" fmla="*/ 6493981 h 6493981"/>
              <a:gd name="connsiteX1" fmla="*/ 7459792 w 7459792"/>
              <a:gd name="connsiteY1" fmla="*/ 0 h 6493981"/>
              <a:gd name="connsiteX2" fmla="*/ 5149 w 7459792"/>
              <a:gd name="connsiteY2" fmla="*/ 1202 h 6493981"/>
              <a:gd name="connsiteX3" fmla="*/ 0 w 7459792"/>
              <a:gd name="connsiteY3" fmla="*/ 6491329 h 6493981"/>
              <a:gd name="connsiteX4" fmla="*/ 4035832 w 7459792"/>
              <a:gd name="connsiteY4" fmla="*/ 6493981 h 64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9792" h="6493981">
                <a:moveTo>
                  <a:pt x="4035832" y="6493981"/>
                </a:moveTo>
                <a:lnTo>
                  <a:pt x="7459792" y="0"/>
                </a:lnTo>
                <a:lnTo>
                  <a:pt x="5149" y="1202"/>
                </a:lnTo>
                <a:cubicBezTo>
                  <a:pt x="3433" y="2164578"/>
                  <a:pt x="1716" y="4327953"/>
                  <a:pt x="0" y="6491329"/>
                </a:cubicBezTo>
                <a:lnTo>
                  <a:pt x="4035832" y="64939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15"/>
          <p:cNvSpPr>
            <a:spLocks noGrp="1"/>
          </p:cNvSpPr>
          <p:nvPr>
            <p:ph type="body" sz="quarter" idx="11" hasCustomPrompt="1"/>
          </p:nvPr>
        </p:nvSpPr>
        <p:spPr>
          <a:xfrm>
            <a:off x="510174" y="1088586"/>
            <a:ext cx="4798571" cy="2073729"/>
          </a:xfrm>
          <a:prstGeom prst="rect">
            <a:avLst/>
          </a:prstGeom>
        </p:spPr>
        <p:txBody>
          <a:bodyPr wrap="square" lIns="0" rIns="0" spcCol="288000">
            <a:normAutofit/>
          </a:bodyPr>
          <a:lstStyle>
            <a:lvl1pPr marL="0" indent="0" algn="l">
              <a:spcBef>
                <a:spcPts val="0"/>
              </a:spcBef>
              <a:buNone/>
              <a:defRPr sz="2400" b="1" i="0" spc="0" baseline="0">
                <a:solidFill>
                  <a:schemeClr val="tx1"/>
                </a:solidFill>
                <a:latin typeface="Arial" pitchFamily="34" charset="0"/>
                <a:cs typeface="Arial" pitchFamily="34" charset="0"/>
              </a:defRPr>
            </a:lvl1pPr>
          </a:lstStyle>
          <a:p>
            <a:pPr lvl="0"/>
            <a:r>
              <a:rPr lang="en-US" dirty="0"/>
              <a:t>Click to add text</a:t>
            </a:r>
          </a:p>
        </p:txBody>
      </p:sp>
      <p:grpSp>
        <p:nvGrpSpPr>
          <p:cNvPr id="16" name="Group 15"/>
          <p:cNvGrpSpPr/>
          <p:nvPr userDrawn="1"/>
        </p:nvGrpSpPr>
        <p:grpSpPr>
          <a:xfrm>
            <a:off x="8171532" y="4852564"/>
            <a:ext cx="972468" cy="293615"/>
            <a:chOff x="8171532" y="6470084"/>
            <a:chExt cx="972468" cy="391487"/>
          </a:xfrm>
        </p:grpSpPr>
        <p:sp>
          <p:nvSpPr>
            <p:cNvPr id="24" name="TextBox 23"/>
            <p:cNvSpPr txBox="1">
              <a:spLocks noChangeAspect="1"/>
            </p:cNvSpPr>
            <p:nvPr userDrawn="1"/>
          </p:nvSpPr>
          <p:spPr>
            <a:xfrm>
              <a:off x="8171532" y="6470084"/>
              <a:ext cx="972468" cy="391487"/>
            </a:xfrm>
            <a:custGeom>
              <a:avLst/>
              <a:gdLst>
                <a:gd name="connsiteX0" fmla="*/ 0 w 7614760"/>
                <a:gd name="connsiteY0" fmla="*/ 0 h 780014"/>
                <a:gd name="connsiteX1" fmla="*/ 7614760 w 7614760"/>
                <a:gd name="connsiteY1" fmla="*/ 0 h 780014"/>
                <a:gd name="connsiteX2" fmla="*/ 7614760 w 7614760"/>
                <a:gd name="connsiteY2" fmla="*/ 780014 h 780014"/>
                <a:gd name="connsiteX3" fmla="*/ 0 w 7614760"/>
                <a:gd name="connsiteY3" fmla="*/ 780014 h 780014"/>
                <a:gd name="connsiteX4" fmla="*/ 0 w 7614760"/>
                <a:gd name="connsiteY4" fmla="*/ 0 h 780014"/>
                <a:gd name="connsiteX0" fmla="*/ 0 w 8046807"/>
                <a:gd name="connsiteY0" fmla="*/ 2959 h 782973"/>
                <a:gd name="connsiteX1" fmla="*/ 8046807 w 8046807"/>
                <a:gd name="connsiteY1" fmla="*/ 0 h 782973"/>
                <a:gd name="connsiteX2" fmla="*/ 7614760 w 8046807"/>
                <a:gd name="connsiteY2" fmla="*/ 782973 h 782973"/>
                <a:gd name="connsiteX3" fmla="*/ 0 w 8046807"/>
                <a:gd name="connsiteY3" fmla="*/ 782973 h 782973"/>
                <a:gd name="connsiteX4" fmla="*/ 0 w 8046807"/>
                <a:gd name="connsiteY4" fmla="*/ 2959 h 782973"/>
                <a:gd name="connsiteX0" fmla="*/ 0 w 8530200"/>
                <a:gd name="connsiteY0" fmla="*/ 578 h 782973"/>
                <a:gd name="connsiteX1" fmla="*/ 8530200 w 8530200"/>
                <a:gd name="connsiteY1" fmla="*/ 0 h 782973"/>
                <a:gd name="connsiteX2" fmla="*/ 8098153 w 8530200"/>
                <a:gd name="connsiteY2" fmla="*/ 782973 h 782973"/>
                <a:gd name="connsiteX3" fmla="*/ 483393 w 8530200"/>
                <a:gd name="connsiteY3" fmla="*/ 782973 h 782973"/>
                <a:gd name="connsiteX4" fmla="*/ 0 w 8530200"/>
                <a:gd name="connsiteY4" fmla="*/ 578 h 782973"/>
                <a:gd name="connsiteX0" fmla="*/ 435770 w 8965970"/>
                <a:gd name="connsiteY0" fmla="*/ 578 h 782973"/>
                <a:gd name="connsiteX1" fmla="*/ 8965970 w 8965970"/>
                <a:gd name="connsiteY1" fmla="*/ 0 h 782973"/>
                <a:gd name="connsiteX2" fmla="*/ 8533923 w 8965970"/>
                <a:gd name="connsiteY2" fmla="*/ 782973 h 782973"/>
                <a:gd name="connsiteX3" fmla="*/ 0 w 8965970"/>
                <a:gd name="connsiteY3" fmla="*/ 782973 h 782973"/>
                <a:gd name="connsiteX4" fmla="*/ 435770 w 8965970"/>
                <a:gd name="connsiteY4" fmla="*/ 578 h 782973"/>
                <a:gd name="connsiteX0" fmla="*/ 435770 w 8533924"/>
                <a:gd name="connsiteY0" fmla="*/ 578 h 782973"/>
                <a:gd name="connsiteX1" fmla="*/ 4684020 w 8533924"/>
                <a:gd name="connsiteY1" fmla="*/ 0 h 782973"/>
                <a:gd name="connsiteX2" fmla="*/ 8533923 w 8533924"/>
                <a:gd name="connsiteY2" fmla="*/ 782973 h 782973"/>
                <a:gd name="connsiteX3" fmla="*/ 0 w 8533924"/>
                <a:gd name="connsiteY3" fmla="*/ 782973 h 782973"/>
                <a:gd name="connsiteX4" fmla="*/ 435770 w 8533924"/>
                <a:gd name="connsiteY4" fmla="*/ 578 h 782973"/>
                <a:gd name="connsiteX0" fmla="*/ 435770 w 5497762"/>
                <a:gd name="connsiteY0" fmla="*/ 578 h 782973"/>
                <a:gd name="connsiteX1" fmla="*/ 4684020 w 5497762"/>
                <a:gd name="connsiteY1" fmla="*/ 0 h 782973"/>
                <a:gd name="connsiteX2" fmla="*/ 5497762 w 5497762"/>
                <a:gd name="connsiteY2" fmla="*/ 782973 h 782973"/>
                <a:gd name="connsiteX3" fmla="*/ 0 w 5497762"/>
                <a:gd name="connsiteY3" fmla="*/ 782973 h 782973"/>
                <a:gd name="connsiteX4" fmla="*/ 435770 w 5497762"/>
                <a:gd name="connsiteY4" fmla="*/ 578 h 782973"/>
                <a:gd name="connsiteX0" fmla="*/ 435770 w 5497762"/>
                <a:gd name="connsiteY0" fmla="*/ 578 h 782973"/>
                <a:gd name="connsiteX1" fmla="*/ 3212408 w 5497762"/>
                <a:gd name="connsiteY1" fmla="*/ 0 h 782973"/>
                <a:gd name="connsiteX2" fmla="*/ 5497762 w 5497762"/>
                <a:gd name="connsiteY2" fmla="*/ 782973 h 782973"/>
                <a:gd name="connsiteX3" fmla="*/ 0 w 5497762"/>
                <a:gd name="connsiteY3" fmla="*/ 782973 h 782973"/>
                <a:gd name="connsiteX4" fmla="*/ 435770 w 5497762"/>
                <a:gd name="connsiteY4" fmla="*/ 578 h 782973"/>
                <a:gd name="connsiteX0" fmla="*/ 435770 w 3526087"/>
                <a:gd name="connsiteY0" fmla="*/ 578 h 782973"/>
                <a:gd name="connsiteX1" fmla="*/ 3212408 w 3526087"/>
                <a:gd name="connsiteY1" fmla="*/ 0 h 782973"/>
                <a:gd name="connsiteX2" fmla="*/ 3526087 w 3526087"/>
                <a:gd name="connsiteY2" fmla="*/ 782972 h 782973"/>
                <a:gd name="connsiteX3" fmla="*/ 0 w 3526087"/>
                <a:gd name="connsiteY3" fmla="*/ 782973 h 782973"/>
                <a:gd name="connsiteX4" fmla="*/ 435770 w 3526087"/>
                <a:gd name="connsiteY4" fmla="*/ 578 h 782973"/>
                <a:gd name="connsiteX0" fmla="*/ 435770 w 3212408"/>
                <a:gd name="connsiteY0" fmla="*/ 578 h 782973"/>
                <a:gd name="connsiteX1" fmla="*/ 3212408 w 3212408"/>
                <a:gd name="connsiteY1" fmla="*/ 0 h 782973"/>
                <a:gd name="connsiteX2" fmla="*/ 1947318 w 3212408"/>
                <a:gd name="connsiteY2" fmla="*/ 782971 h 782973"/>
                <a:gd name="connsiteX3" fmla="*/ 0 w 3212408"/>
                <a:gd name="connsiteY3" fmla="*/ 782973 h 782973"/>
                <a:gd name="connsiteX4" fmla="*/ 435770 w 3212408"/>
                <a:gd name="connsiteY4" fmla="*/ 578 h 782973"/>
                <a:gd name="connsiteX0" fmla="*/ 435770 w 1947318"/>
                <a:gd name="connsiteY0" fmla="*/ 578 h 782973"/>
                <a:gd name="connsiteX1" fmla="*/ 1943202 w 1947318"/>
                <a:gd name="connsiteY1" fmla="*/ 0 h 782973"/>
                <a:gd name="connsiteX2" fmla="*/ 1947318 w 1947318"/>
                <a:gd name="connsiteY2" fmla="*/ 782971 h 782973"/>
                <a:gd name="connsiteX3" fmla="*/ 0 w 1947318"/>
                <a:gd name="connsiteY3" fmla="*/ 782973 h 782973"/>
                <a:gd name="connsiteX4" fmla="*/ 435770 w 1947318"/>
                <a:gd name="connsiteY4" fmla="*/ 578 h 782973"/>
                <a:gd name="connsiteX0" fmla="*/ 435770 w 1944936"/>
                <a:gd name="connsiteY0" fmla="*/ 578 h 782973"/>
                <a:gd name="connsiteX1" fmla="*/ 1943202 w 1944936"/>
                <a:gd name="connsiteY1" fmla="*/ 0 h 782973"/>
                <a:gd name="connsiteX2" fmla="*/ 1944936 w 1944936"/>
                <a:gd name="connsiteY2" fmla="*/ 780589 h 782973"/>
                <a:gd name="connsiteX3" fmla="*/ 0 w 1944936"/>
                <a:gd name="connsiteY3" fmla="*/ 782973 h 782973"/>
                <a:gd name="connsiteX4" fmla="*/ 435770 w 1944936"/>
                <a:gd name="connsiteY4" fmla="*/ 578 h 78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936" h="782973">
                  <a:moveTo>
                    <a:pt x="435770" y="578"/>
                  </a:moveTo>
                  <a:lnTo>
                    <a:pt x="1943202" y="0"/>
                  </a:lnTo>
                  <a:lnTo>
                    <a:pt x="1944936" y="780589"/>
                  </a:lnTo>
                  <a:lnTo>
                    <a:pt x="0" y="782973"/>
                  </a:lnTo>
                  <a:lnTo>
                    <a:pt x="435770" y="578"/>
                  </a:lnTo>
                  <a:close/>
                </a:path>
              </a:pathLst>
            </a:custGeom>
            <a:ln>
              <a:noFill/>
            </a:ln>
          </p:spPr>
          <p:style>
            <a:lnRef idx="3">
              <a:schemeClr val="lt1"/>
            </a:lnRef>
            <a:fillRef idx="1">
              <a:schemeClr val="dk1"/>
            </a:fillRef>
            <a:effectRef idx="1">
              <a:schemeClr val="dk1"/>
            </a:effectRef>
            <a:fontRef idx="minor">
              <a:schemeClr val="lt1"/>
            </a:fontRef>
          </p:style>
          <p:txBody>
            <a:bodyPr wrap="square" rIns="90000" rtlCol="0" anchor="ctr" anchorCtr="0">
              <a:noAutofit/>
            </a:bodyPr>
            <a:lstStyle/>
            <a:p>
              <a:pPr algn="ctr"/>
              <a:endParaRPr lang="en-GB" sz="1200" b="1" dirty="0">
                <a:solidFill>
                  <a:srgbClr val="FF0000"/>
                </a:solidFill>
                <a:latin typeface="Arial" pitchFamily="34" charset="0"/>
                <a:cs typeface="Arial" pitchFamily="34" charset="0"/>
              </a:endParaRPr>
            </a:p>
          </p:txBody>
        </p:sp>
        <p:pic>
          <p:nvPicPr>
            <p:cNvPr id="25" name="Picture 6"/>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8065"/>
            <a:stretch/>
          </p:blipFill>
          <p:spPr bwMode="auto">
            <a:xfrm>
              <a:off x="8477570" y="6542269"/>
              <a:ext cx="486054" cy="253801"/>
            </a:xfrm>
            <a:prstGeom prst="rect">
              <a:avLst/>
            </a:prstGeom>
            <a:ln>
              <a:noFill/>
            </a:ln>
            <a:extLst/>
          </p:spPr>
          <p:style>
            <a:lnRef idx="3">
              <a:schemeClr val="lt1"/>
            </a:lnRef>
            <a:fillRef idx="1">
              <a:schemeClr val="dk1"/>
            </a:fillRef>
            <a:effectRef idx="1">
              <a:schemeClr val="dk1"/>
            </a:effectRef>
            <a:fontRef idx="minor">
              <a:schemeClr val="lt1"/>
            </a:fontRef>
          </p:style>
        </p:pic>
      </p:grpSp>
      <p:sp>
        <p:nvSpPr>
          <p:cNvPr id="11" name="Text Placeholder 15"/>
          <p:cNvSpPr>
            <a:spLocks noGrp="1"/>
          </p:cNvSpPr>
          <p:nvPr>
            <p:ph type="body" sz="quarter" idx="13" hasCustomPrompt="1"/>
          </p:nvPr>
        </p:nvSpPr>
        <p:spPr>
          <a:xfrm>
            <a:off x="487345" y="292580"/>
            <a:ext cx="6027756"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6335" y="393701"/>
            <a:ext cx="980624" cy="629700"/>
          </a:xfrm>
          <a:prstGeom prst="rect">
            <a:avLst/>
          </a:prstGeom>
        </p:spPr>
      </p:pic>
    </p:spTree>
    <p:extLst>
      <p:ext uri="{BB962C8B-B14F-4D97-AF65-F5344CB8AC3E}">
        <p14:creationId xmlns:p14="http://schemas.microsoft.com/office/powerpoint/2010/main" val="2159058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5" name="Content Placeholder 2"/>
          <p:cNvSpPr>
            <a:spLocks noGrp="1"/>
          </p:cNvSpPr>
          <p:nvPr>
            <p:ph sz="half" idx="15"/>
          </p:nvPr>
        </p:nvSpPr>
        <p:spPr>
          <a:xfrm>
            <a:off x="500063" y="1093267"/>
            <a:ext cx="3943350" cy="3498975"/>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sz="half" idx="16"/>
          </p:nvPr>
        </p:nvSpPr>
        <p:spPr>
          <a:xfrm>
            <a:off x="4757739" y="1093267"/>
            <a:ext cx="3921125" cy="3498975"/>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784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14" name="Text Placeholder 15"/>
          <p:cNvSpPr>
            <a:spLocks noGrp="1"/>
          </p:cNvSpPr>
          <p:nvPr>
            <p:ph type="body" sz="quarter" idx="11" hasCustomPrompt="1"/>
          </p:nvPr>
        </p:nvSpPr>
        <p:spPr>
          <a:xfrm>
            <a:off x="510174" y="1094185"/>
            <a:ext cx="3933240" cy="642938"/>
          </a:xfrm>
          <a:prstGeom prst="rect">
            <a:avLst/>
          </a:prstGeom>
        </p:spPr>
        <p:txBody>
          <a:bodyPr wrap="square" lIns="0" rIns="0" spcCol="288000">
            <a:normAutofit/>
          </a:bodyPr>
          <a:lstStyle>
            <a:lvl1pPr marL="0" indent="0" algn="l">
              <a:spcBef>
                <a:spcPts val="0"/>
              </a:spcBef>
              <a:buNone/>
              <a:defRPr sz="2400" b="1" i="0" spc="0" baseline="0">
                <a:solidFill>
                  <a:schemeClr val="tx1"/>
                </a:solidFill>
                <a:latin typeface="Arial" pitchFamily="34" charset="0"/>
                <a:cs typeface="Arial" pitchFamily="34" charset="0"/>
              </a:defRPr>
            </a:lvl1pPr>
          </a:lstStyle>
          <a:p>
            <a:pPr lvl="0"/>
            <a:r>
              <a:rPr lang="en-US" dirty="0"/>
              <a:t>Click to add text</a:t>
            </a:r>
          </a:p>
        </p:txBody>
      </p:sp>
      <p:sp>
        <p:nvSpPr>
          <p:cNvPr id="16" name="Text Placeholder 15"/>
          <p:cNvSpPr>
            <a:spLocks noGrp="1"/>
          </p:cNvSpPr>
          <p:nvPr>
            <p:ph type="body" sz="quarter" idx="19" hasCustomPrompt="1"/>
          </p:nvPr>
        </p:nvSpPr>
        <p:spPr>
          <a:xfrm>
            <a:off x="4745623" y="1094185"/>
            <a:ext cx="3933240" cy="642938"/>
          </a:xfrm>
          <a:prstGeom prst="rect">
            <a:avLst/>
          </a:prstGeom>
        </p:spPr>
        <p:txBody>
          <a:bodyPr wrap="square" lIns="0" rIns="0" spcCol="288000">
            <a:normAutofit/>
          </a:bodyPr>
          <a:lstStyle>
            <a:lvl1pPr marL="0" indent="0" algn="l">
              <a:spcBef>
                <a:spcPts val="0"/>
              </a:spcBef>
              <a:buNone/>
              <a:defRPr sz="2400" b="1" i="0" spc="0" baseline="0">
                <a:solidFill>
                  <a:schemeClr val="tx1"/>
                </a:solidFill>
                <a:latin typeface="Arial" pitchFamily="34" charset="0"/>
                <a:cs typeface="Arial" pitchFamily="34" charset="0"/>
              </a:defRPr>
            </a:lvl1pPr>
          </a:lstStyle>
          <a:p>
            <a:pPr lvl="0"/>
            <a:r>
              <a:rPr lang="en-US" dirty="0"/>
              <a:t>Click to add text</a:t>
            </a:r>
          </a:p>
        </p:txBody>
      </p:sp>
      <p:sp>
        <p:nvSpPr>
          <p:cNvPr id="8" name="Content Placeholder 2"/>
          <p:cNvSpPr>
            <a:spLocks noGrp="1"/>
          </p:cNvSpPr>
          <p:nvPr>
            <p:ph sz="half" idx="15"/>
          </p:nvPr>
        </p:nvSpPr>
        <p:spPr>
          <a:xfrm>
            <a:off x="500063" y="1737122"/>
            <a:ext cx="3943350" cy="2855120"/>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6"/>
          </p:nvPr>
        </p:nvSpPr>
        <p:spPr>
          <a:xfrm>
            <a:off x="4757739" y="1737122"/>
            <a:ext cx="3921125" cy="2855120"/>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927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Tree>
    <p:extLst>
      <p:ext uri="{BB962C8B-B14F-4D97-AF65-F5344CB8AC3E}">
        <p14:creationId xmlns:p14="http://schemas.microsoft.com/office/powerpoint/2010/main" val="2792730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629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4" name="Text Placeholder 15"/>
          <p:cNvSpPr>
            <a:spLocks noGrp="1"/>
          </p:cNvSpPr>
          <p:nvPr>
            <p:ph type="body" sz="quarter" idx="13" hasCustomPrompt="1"/>
          </p:nvPr>
        </p:nvSpPr>
        <p:spPr>
          <a:xfrm>
            <a:off x="500064" y="300037"/>
            <a:ext cx="2827337" cy="794147"/>
          </a:xfrm>
          <a:prstGeom prst="rect">
            <a:avLst/>
          </a:prstGeom>
        </p:spPr>
        <p:txBody>
          <a:bodyPr wrap="square" lIns="0" rIns="0" spcCol="288000">
            <a:normAutofit/>
          </a:bodyPr>
          <a:lstStyle>
            <a:lvl1pPr marL="0" indent="0">
              <a:spcBef>
                <a:spcPts val="0"/>
              </a:spcBef>
              <a:buNone/>
              <a:defRPr sz="2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5" name="Text Placeholder 15"/>
          <p:cNvSpPr>
            <a:spLocks noGrp="1"/>
          </p:cNvSpPr>
          <p:nvPr>
            <p:ph type="body" sz="quarter" idx="14" hasCustomPrompt="1"/>
          </p:nvPr>
        </p:nvSpPr>
        <p:spPr>
          <a:xfrm>
            <a:off x="500064" y="1094185"/>
            <a:ext cx="2827337" cy="3498056"/>
          </a:xfrm>
          <a:prstGeom prst="rect">
            <a:avLst/>
          </a:prstGeom>
        </p:spPr>
        <p:txBody>
          <a:bodyPr wrap="square" lIns="0" rIns="0" spcCol="288000">
            <a:noAutofit/>
          </a:bodyPr>
          <a:lstStyle>
            <a:lvl1pPr marL="0" indent="0">
              <a:spcBef>
                <a:spcPts val="0"/>
              </a:spcBef>
              <a:buNone/>
              <a:defRPr sz="2000" b="0" i="0" spc="0" baseline="0">
                <a:solidFill>
                  <a:schemeClr val="tx1">
                    <a:lumMod val="95000"/>
                    <a:lumOff val="5000"/>
                  </a:schemeClr>
                </a:solidFill>
                <a:latin typeface="Arial" pitchFamily="34" charset="0"/>
                <a:cs typeface="Arial" pitchFamily="34" charset="0"/>
              </a:defRPr>
            </a:lvl1pPr>
          </a:lstStyle>
          <a:p>
            <a:pPr lvl="0"/>
            <a:r>
              <a:rPr lang="en-GB" dirty="0"/>
              <a:t>Click to add text</a:t>
            </a:r>
            <a:endParaRPr lang="en-US" dirty="0"/>
          </a:p>
        </p:txBody>
      </p:sp>
      <p:sp>
        <p:nvSpPr>
          <p:cNvPr id="6" name="Content Placeholder 2"/>
          <p:cNvSpPr>
            <a:spLocks noGrp="1"/>
          </p:cNvSpPr>
          <p:nvPr>
            <p:ph idx="15"/>
          </p:nvPr>
        </p:nvSpPr>
        <p:spPr>
          <a:xfrm>
            <a:off x="3605213" y="300037"/>
            <a:ext cx="5073650" cy="4292204"/>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987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793"/>
          <a:stretch/>
        </p:blipFill>
        <p:spPr bwMode="auto">
          <a:xfrm>
            <a:off x="7279" y="1275606"/>
            <a:ext cx="9138586" cy="3869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519934-ABBF-44DE-AF61-4F9378D9D7FF}"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Tree>
    <p:extLst>
      <p:ext uri="{BB962C8B-B14F-4D97-AF65-F5344CB8AC3E}">
        <p14:creationId xmlns:p14="http://schemas.microsoft.com/office/powerpoint/2010/main" val="380660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0063" y="2046685"/>
            <a:ext cx="8178801" cy="2545556"/>
          </a:xfrm>
          <a:prstGeom prst="rect">
            <a:avLst/>
          </a:prstGeom>
        </p:spPr>
        <p:txBody>
          <a:bodyPr/>
          <a:lstStyle>
            <a:lvl1pPr marL="0" indent="0">
              <a:buNone/>
              <a:defRPr sz="35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15"/>
          <p:cNvSpPr>
            <a:spLocks noGrp="1"/>
          </p:cNvSpPr>
          <p:nvPr>
            <p:ph type="body" sz="quarter" idx="13" hasCustomPrompt="1"/>
          </p:nvPr>
        </p:nvSpPr>
        <p:spPr>
          <a:xfrm>
            <a:off x="500063" y="294085"/>
            <a:ext cx="8178800" cy="540544"/>
          </a:xfrm>
          <a:prstGeom prst="rect">
            <a:avLst/>
          </a:prstGeom>
        </p:spPr>
        <p:txBody>
          <a:bodyPr wrap="square" lIns="0" rIns="0" spcCol="288000">
            <a:normAutofit/>
          </a:bodyPr>
          <a:lstStyle>
            <a:lvl1pPr marL="0" indent="0">
              <a:spcBef>
                <a:spcPts val="0"/>
              </a:spcBef>
              <a:buNone/>
              <a:defRPr sz="2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5" name="Text Placeholder 15"/>
          <p:cNvSpPr>
            <a:spLocks noGrp="1"/>
          </p:cNvSpPr>
          <p:nvPr>
            <p:ph type="body" sz="quarter" idx="14" hasCustomPrompt="1"/>
          </p:nvPr>
        </p:nvSpPr>
        <p:spPr>
          <a:xfrm>
            <a:off x="500063" y="834628"/>
            <a:ext cx="8178800" cy="902494"/>
          </a:xfrm>
          <a:prstGeom prst="rect">
            <a:avLst/>
          </a:prstGeom>
        </p:spPr>
        <p:txBody>
          <a:bodyPr wrap="square" lIns="0" rIns="0" spcCol="288000">
            <a:noAutofit/>
          </a:bodyPr>
          <a:lstStyle>
            <a:lvl1pPr marL="0" indent="0">
              <a:spcBef>
                <a:spcPts val="0"/>
              </a:spcBef>
              <a:buNone/>
              <a:defRPr sz="2000" b="0" i="0" spc="0" baseline="0">
                <a:solidFill>
                  <a:schemeClr val="tx1">
                    <a:lumMod val="95000"/>
                    <a:lumOff val="5000"/>
                  </a:schemeClr>
                </a:solidFill>
                <a:latin typeface="Arial" pitchFamily="34" charset="0"/>
                <a:cs typeface="Arial" pitchFamily="34" charset="0"/>
              </a:defRPr>
            </a:lvl1pPr>
          </a:lstStyle>
          <a:p>
            <a:pPr lvl="0"/>
            <a:r>
              <a:rPr lang="en-GB" dirty="0"/>
              <a:t>Click to add text</a:t>
            </a:r>
            <a:endParaRPr lang="en-US" dirty="0"/>
          </a:p>
        </p:txBody>
      </p:sp>
    </p:spTree>
    <p:extLst>
      <p:ext uri="{BB962C8B-B14F-4D97-AF65-F5344CB8AC3E}">
        <p14:creationId xmlns:p14="http://schemas.microsoft.com/office/powerpoint/2010/main" val="961783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Text Placeholder 15"/>
          <p:cNvSpPr>
            <a:spLocks noGrp="1"/>
          </p:cNvSpPr>
          <p:nvPr>
            <p:ph type="body" sz="quarter" idx="10" hasCustomPrompt="1"/>
          </p:nvPr>
        </p:nvSpPr>
        <p:spPr>
          <a:xfrm>
            <a:off x="487344" y="292579"/>
            <a:ext cx="8191520" cy="707546"/>
          </a:xfrm>
          <a:prstGeom prst="rect">
            <a:avLst/>
          </a:prstGeom>
        </p:spPr>
        <p:txBody>
          <a:bodyPr wrap="square" lIns="0" rIns="0" spcCol="288000">
            <a:no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4" name="Content Placeholder 2"/>
          <p:cNvSpPr>
            <a:spLocks noGrp="1"/>
          </p:cNvSpPr>
          <p:nvPr>
            <p:ph idx="15"/>
          </p:nvPr>
        </p:nvSpPr>
        <p:spPr>
          <a:xfrm rot="5400000">
            <a:off x="2840436" y="-1251971"/>
            <a:ext cx="3498060" cy="8178801"/>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2634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ticle title and text">
    <p:spTree>
      <p:nvGrpSpPr>
        <p:cNvPr id="1" name=""/>
        <p:cNvGrpSpPr/>
        <p:nvPr/>
      </p:nvGrpSpPr>
      <p:grpSpPr>
        <a:xfrm>
          <a:off x="0" y="0"/>
          <a:ext cx="0" cy="0"/>
          <a:chOff x="0" y="0"/>
          <a:chExt cx="0" cy="0"/>
        </a:xfrm>
      </p:grpSpPr>
      <p:sp>
        <p:nvSpPr>
          <p:cNvPr id="9" name="Text Placeholder 15"/>
          <p:cNvSpPr>
            <a:spLocks noGrp="1"/>
          </p:cNvSpPr>
          <p:nvPr>
            <p:ph type="body" sz="quarter" idx="10" hasCustomPrompt="1"/>
          </p:nvPr>
        </p:nvSpPr>
        <p:spPr>
          <a:xfrm rot="5400000">
            <a:off x="6058097" y="1971476"/>
            <a:ext cx="4298140" cy="943394"/>
          </a:xfrm>
          <a:prstGeom prst="rect">
            <a:avLst/>
          </a:prstGeom>
        </p:spPr>
        <p:txBody>
          <a:bodyPr wrap="square" lIns="0" rIns="0" spcCol="288000">
            <a:no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4" name="Content Placeholder 2"/>
          <p:cNvSpPr>
            <a:spLocks noGrp="1"/>
          </p:cNvSpPr>
          <p:nvPr>
            <p:ph idx="15"/>
          </p:nvPr>
        </p:nvSpPr>
        <p:spPr>
          <a:xfrm rot="5400000">
            <a:off x="1871100" y="-1076933"/>
            <a:ext cx="4298141" cy="7040214"/>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1910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ICE logo">
    <p:spTree>
      <p:nvGrpSpPr>
        <p:cNvPr id="1" name=""/>
        <p:cNvGrpSpPr/>
        <p:nvPr/>
      </p:nvGrpSpPr>
      <p:grpSpPr>
        <a:xfrm>
          <a:off x="0" y="0"/>
          <a:ext cx="0" cy="0"/>
          <a:chOff x="0" y="0"/>
          <a:chExt cx="0" cy="0"/>
        </a:xfrm>
      </p:grpSpPr>
      <p:sp>
        <p:nvSpPr>
          <p:cNvPr id="5" name="Content Placeholder 2"/>
          <p:cNvSpPr>
            <a:spLocks noGrp="1"/>
          </p:cNvSpPr>
          <p:nvPr>
            <p:ph idx="14"/>
          </p:nvPr>
        </p:nvSpPr>
        <p:spPr>
          <a:xfrm>
            <a:off x="500063" y="1094185"/>
            <a:ext cx="8178800" cy="3498056"/>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96336" y="443747"/>
            <a:ext cx="1080120" cy="5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00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A72F946-8FF0-4F52-A4FD-2E9152303A04}" type="datetime1">
              <a:rPr lang="en-GB" smtClean="0"/>
              <a:t>20/02/2018</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E9EB865-2141-46A6-A039-BFE676A96684}" type="slidenum">
              <a:rPr lang="en-GB" smtClean="0"/>
              <a:t>‹#›</a:t>
            </a:fld>
            <a:endParaRPr lang="en-GB"/>
          </a:p>
        </p:txBody>
      </p:sp>
    </p:spTree>
    <p:extLst>
      <p:ext uri="{BB962C8B-B14F-4D97-AF65-F5344CB8AC3E}">
        <p14:creationId xmlns:p14="http://schemas.microsoft.com/office/powerpoint/2010/main" val="198710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857250"/>
            <a:ext cx="9144000" cy="1543050"/>
          </a:xfrm>
          <a:prstGeom prst="rect">
            <a:avLst/>
          </a:prstGeom>
          <a:solidFill>
            <a:srgbClr val="BDBE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95" name="Rectangle 23"/>
          <p:cNvSpPr>
            <a:spLocks noGrp="1" noChangeArrowheads="1"/>
          </p:cNvSpPr>
          <p:nvPr>
            <p:ph type="ctrTitle" sz="quarter"/>
          </p:nvPr>
        </p:nvSpPr>
        <p:spPr>
          <a:xfrm>
            <a:off x="1219200" y="1991917"/>
            <a:ext cx="7772400" cy="556179"/>
          </a:xfrm>
        </p:spPr>
        <p:txBody>
          <a:bodyPr lIns="90000" tIns="46800" rIns="90000" bIns="46800"/>
          <a:lstStyle>
            <a:lvl1pPr algn="r">
              <a:defRPr sz="3000">
                <a:solidFill>
                  <a:srgbClr val="211C21"/>
                </a:solidFill>
              </a:defRPr>
            </a:lvl1pPr>
          </a:lstStyle>
          <a:p>
            <a:pPr lvl="0"/>
            <a:r>
              <a:rPr lang="en-GB" noProof="0"/>
              <a:t>Presentation title</a:t>
            </a:r>
          </a:p>
        </p:txBody>
      </p:sp>
      <p:sp>
        <p:nvSpPr>
          <p:cNvPr id="3096" name="Rectangle 24"/>
          <p:cNvSpPr>
            <a:spLocks noGrp="1" noChangeArrowheads="1"/>
          </p:cNvSpPr>
          <p:nvPr>
            <p:ph type="subTitle" sz="quarter" idx="1"/>
          </p:nvPr>
        </p:nvSpPr>
        <p:spPr>
          <a:xfrm>
            <a:off x="6547336" y="2682478"/>
            <a:ext cx="2379177" cy="276999"/>
          </a:xfrm>
        </p:spPr>
        <p:txBody>
          <a:bodyPr wrap="none"/>
          <a:lstStyle>
            <a:lvl1pPr algn="r">
              <a:defRPr baseline="30000">
                <a:solidFill>
                  <a:srgbClr val="EF1829"/>
                </a:solidFill>
              </a:defRPr>
            </a:lvl1pPr>
          </a:lstStyle>
          <a:p>
            <a:pPr lvl="0"/>
            <a:r>
              <a:rPr lang="en-GB" noProof="0" dirty="0"/>
              <a:t>Click to edit Master subtitle style</a:t>
            </a:r>
          </a:p>
        </p:txBody>
      </p:sp>
      <p:pic>
        <p:nvPicPr>
          <p:cNvPr id="6" name="Picture 6" descr="C:\Users\nsimpson\Desktop\LOGO'S\ByrneLooby_Logo_2015-06_RGB_72dpi-Sma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07" y="958102"/>
            <a:ext cx="4720711" cy="670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20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85751"/>
            <a:ext cx="8642350" cy="507831"/>
          </a:xfrm>
        </p:spPr>
        <p:txBody>
          <a:bodyPr/>
          <a:lstStyle>
            <a:lvl1pPr>
              <a:defRPr sz="2700" baseline="0"/>
            </a:lvl1pPr>
          </a:lstStyle>
          <a:p>
            <a:r>
              <a:rPr lang="en-US" dirty="0"/>
              <a:t>Click to edit Master title style</a:t>
            </a:r>
            <a:endParaRPr lang="en-GB" dirty="0"/>
          </a:p>
        </p:txBody>
      </p:sp>
      <p:sp>
        <p:nvSpPr>
          <p:cNvPr id="3" name="Content Placeholder 2"/>
          <p:cNvSpPr>
            <a:spLocks noGrp="1"/>
          </p:cNvSpPr>
          <p:nvPr>
            <p:ph idx="1"/>
          </p:nvPr>
        </p:nvSpPr>
        <p:spPr>
          <a:xfrm>
            <a:off x="381000" y="1257301"/>
            <a:ext cx="7772400" cy="1269578"/>
          </a:xfrm>
        </p:spPr>
        <p:txBody>
          <a:bodyPr/>
          <a:lstStyle>
            <a:lvl1pPr>
              <a:defRPr sz="1500" baseline="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4900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553998"/>
          </a:xfrm>
        </p:spPr>
        <p:txBody>
          <a:bodyPr/>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82010"/>
            <a:ext cx="7772400" cy="323165"/>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084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57300"/>
            <a:ext cx="3810000" cy="13388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43400" y="1257300"/>
            <a:ext cx="3810000" cy="13388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700956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164"/>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261825"/>
            <a:ext cx="4040188"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117724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61825"/>
            <a:ext cx="4041775"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117724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603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190"/>
          <a:stretch/>
        </p:blipFill>
        <p:spPr bwMode="auto">
          <a:xfrm>
            <a:off x="7279" y="1707654"/>
            <a:ext cx="9138586" cy="3437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7345362" cy="6192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9261C-0D3A-4442-83D2-6152552948A6}" type="datetime4">
              <a:rPr lang="en-GB" smtClean="0"/>
              <a:t>20 February 2018</a:t>
            </a:fld>
            <a:endParaRPr lang="en-GB"/>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D42AD-1083-4040-A350-B262F26E2DDE}" type="slidenum">
              <a:rPr lang="en-GB" smtClean="0"/>
              <a:pPr/>
              <a:t>‹#›</a:t>
            </a:fld>
            <a:endParaRPr lang="en-GB"/>
          </a:p>
        </p:txBody>
      </p:sp>
      <p:sp>
        <p:nvSpPr>
          <p:cNvPr id="16" name="Text Placeholder 7"/>
          <p:cNvSpPr>
            <a:spLocks noGrp="1"/>
          </p:cNvSpPr>
          <p:nvPr>
            <p:ph type="body" sz="quarter" idx="13"/>
          </p:nvPr>
        </p:nvSpPr>
        <p:spPr>
          <a:xfrm>
            <a:off x="395288" y="857467"/>
            <a:ext cx="7344907"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9166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8111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696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3160"/>
            <a:ext cx="3008313" cy="323165"/>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15234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71987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2339"/>
            <a:ext cx="5486400" cy="323165"/>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4025503"/>
            <a:ext cx="54864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607246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0590193" y="1257300"/>
            <a:ext cx="18743593" cy="3693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7261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9353" y="285750"/>
            <a:ext cx="2723823" cy="13144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06449" y="285750"/>
            <a:ext cx="7386638" cy="1314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3753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85750"/>
            <a:ext cx="8642350" cy="600164"/>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257300"/>
            <a:ext cx="3810000" cy="1477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343400" y="12573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52762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85750"/>
            <a:ext cx="8642350" cy="600164"/>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257300"/>
            <a:ext cx="7772400" cy="369332"/>
          </a:xfrm>
        </p:spPr>
        <p:txBody>
          <a:bodyPr/>
          <a:lstStyle/>
          <a:p>
            <a:pPr lvl="0"/>
            <a:endParaRPr lang="en-GB" noProof="0" dirty="0"/>
          </a:p>
        </p:txBody>
      </p:sp>
    </p:spTree>
    <p:extLst>
      <p:ext uri="{BB962C8B-B14F-4D97-AF65-F5344CB8AC3E}">
        <p14:creationId xmlns:p14="http://schemas.microsoft.com/office/powerpoint/2010/main" val="5389143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85750"/>
            <a:ext cx="8642350" cy="600164"/>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2573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343400" y="12573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343400" y="14859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0673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285750"/>
            <a:ext cx="864235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62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r="78917"/>
          <a:stretch/>
        </p:blipFill>
        <p:spPr bwMode="auto">
          <a:xfrm>
            <a:off x="0" y="32"/>
            <a:ext cx="1790325"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266C325-55C9-4BDD-997A-0FACDAA2E4A5}" type="datetime4">
              <a:rPr lang="en-GB" smtClean="0"/>
              <a:t>20 February 2018</a:t>
            </a:fld>
            <a:endParaRPr lang="en-GB" dirty="0"/>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Tree>
    <p:extLst>
      <p:ext uri="{BB962C8B-B14F-4D97-AF65-F5344CB8AC3E}">
        <p14:creationId xmlns:p14="http://schemas.microsoft.com/office/powerpoint/2010/main" val="34505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573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343400" y="12573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343400" y="1485900"/>
            <a:ext cx="381000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80164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Subtitle (3)">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92" r="78917"/>
          <a:stretch/>
        </p:blipFill>
        <p:spPr bwMode="auto">
          <a:xfrm>
            <a:off x="0" y="32"/>
            <a:ext cx="1790325"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289" y="295275"/>
            <a:ext cx="7345362" cy="6192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52549C2-4F7F-4723-9695-155ABED9DB3E}" type="datetime4">
              <a:rPr lang="en-GB" smtClean="0"/>
              <a:t>20 February 2018</a:t>
            </a:fld>
            <a:endParaRPr lang="en-GB" dirty="0"/>
          </a:p>
        </p:txBody>
      </p:sp>
      <p:sp>
        <p:nvSpPr>
          <p:cNvPr id="5" name="Footer Placeholder 4"/>
          <p:cNvSpPr>
            <a:spLocks noGrp="1"/>
          </p:cNvSpPr>
          <p:nvPr>
            <p:ph type="ftr" sz="quarter" idx="11"/>
          </p:nvPr>
        </p:nvSpPr>
        <p:spPr/>
        <p:txBody>
          <a:bodyPr/>
          <a:lstStyle/>
          <a:p>
            <a:r>
              <a:rPr lang="en-GB"/>
              <a:t>To update footer go to 'Insert' Tab &gt; Header &amp; Footer</a:t>
            </a:r>
          </a:p>
        </p:txBody>
      </p:sp>
      <p:sp>
        <p:nvSpPr>
          <p:cNvPr id="6" name="Slide Number Placeholder 5"/>
          <p:cNvSpPr>
            <a:spLocks noGrp="1"/>
          </p:cNvSpPr>
          <p:nvPr>
            <p:ph type="sldNum" sz="quarter" idx="12"/>
          </p:nvPr>
        </p:nvSpPr>
        <p:spPr/>
        <p:txBody>
          <a:bodyPr/>
          <a:lstStyle/>
          <a:p>
            <a:fld id="{176D42AD-1083-4040-A350-B262F26E2DDE}" type="slidenum">
              <a:rPr lang="en-GB" smtClean="0"/>
              <a:t>‹#›</a:t>
            </a:fld>
            <a:endParaRPr lang="en-GB"/>
          </a:p>
        </p:txBody>
      </p:sp>
      <p:sp>
        <p:nvSpPr>
          <p:cNvPr id="9" name="Text Placeholder 7"/>
          <p:cNvSpPr>
            <a:spLocks noGrp="1"/>
          </p:cNvSpPr>
          <p:nvPr>
            <p:ph type="body" sz="quarter" idx="13"/>
          </p:nvPr>
        </p:nvSpPr>
        <p:spPr>
          <a:xfrm>
            <a:off x="395288" y="857467"/>
            <a:ext cx="7344907" cy="408063"/>
          </a:xfrm>
        </p:spPr>
        <p:txBody>
          <a:bodyPr anchor="ctr" anchorCtr="0"/>
          <a:lstStyle>
            <a:lvl1pPr>
              <a:defRPr>
                <a:solidFill>
                  <a:schemeClr val="accent3"/>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40336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4.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8.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295275"/>
            <a:ext cx="7345361" cy="1181100"/>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409700"/>
            <a:ext cx="5545138" cy="32496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95288" y="4794159"/>
            <a:ext cx="1656432" cy="167808"/>
          </a:xfrm>
          <a:prstGeom prst="rect">
            <a:avLst/>
          </a:prstGeom>
        </p:spPr>
        <p:txBody>
          <a:bodyPr vert="horz" lIns="0" tIns="0" rIns="0" bIns="0" rtlCol="0" anchor="ctr"/>
          <a:lstStyle>
            <a:lvl1pPr algn="l">
              <a:defRPr sz="800">
                <a:solidFill>
                  <a:srgbClr val="575756"/>
                </a:solidFill>
              </a:defRPr>
            </a:lvl1pPr>
          </a:lstStyle>
          <a:p>
            <a:fld id="{352DD08E-013B-40F1-BF2D-D10F32D1CEB1}" type="datetime4">
              <a:rPr lang="en-GB" smtClean="0"/>
              <a:t>20 February 2018</a:t>
            </a:fld>
            <a:endParaRPr lang="en-GB" dirty="0"/>
          </a:p>
        </p:txBody>
      </p:sp>
      <p:sp>
        <p:nvSpPr>
          <p:cNvPr id="5" name="Footer Placeholder 4"/>
          <p:cNvSpPr>
            <a:spLocks noGrp="1"/>
          </p:cNvSpPr>
          <p:nvPr>
            <p:ph type="ftr" sz="quarter" idx="3"/>
          </p:nvPr>
        </p:nvSpPr>
        <p:spPr>
          <a:xfrm>
            <a:off x="2104261" y="4794159"/>
            <a:ext cx="4935478" cy="167808"/>
          </a:xfrm>
          <a:prstGeom prst="rect">
            <a:avLst/>
          </a:prstGeom>
        </p:spPr>
        <p:txBody>
          <a:bodyPr vert="horz" lIns="0" tIns="0" rIns="0" bIns="0" rtlCol="0" anchor="ctr"/>
          <a:lstStyle>
            <a:lvl1pPr algn="ctr">
              <a:defRPr sz="800">
                <a:solidFill>
                  <a:srgbClr val="575756"/>
                </a:solidFill>
              </a:defRPr>
            </a:lvl1pPr>
          </a:lstStyle>
          <a:p>
            <a:r>
              <a:rPr lang="en-GB"/>
              <a:t>To update footer go to 'Insert' Tab &gt; Header &amp; Footer</a:t>
            </a:r>
            <a:endParaRPr lang="en-GB" dirty="0"/>
          </a:p>
        </p:txBody>
      </p:sp>
      <p:sp>
        <p:nvSpPr>
          <p:cNvPr id="6" name="Slide Number Placeholder 5"/>
          <p:cNvSpPr>
            <a:spLocks noGrp="1"/>
          </p:cNvSpPr>
          <p:nvPr>
            <p:ph type="sldNum" sz="quarter" idx="4"/>
          </p:nvPr>
        </p:nvSpPr>
        <p:spPr>
          <a:xfrm>
            <a:off x="7884367" y="4794159"/>
            <a:ext cx="864345" cy="167808"/>
          </a:xfrm>
          <a:prstGeom prst="rect">
            <a:avLst/>
          </a:prstGeom>
        </p:spPr>
        <p:txBody>
          <a:bodyPr vert="horz" lIns="0" tIns="0" rIns="0" bIns="0" rtlCol="0" anchor="ctr"/>
          <a:lstStyle>
            <a:lvl1pPr algn="r">
              <a:defRPr sz="800">
                <a:solidFill>
                  <a:srgbClr val="575756"/>
                </a:solidFill>
              </a:defRPr>
            </a:lvl1pPr>
          </a:lstStyle>
          <a:p>
            <a:fld id="{176D42AD-1083-4040-A350-B262F26E2DDE}" type="slidenum">
              <a:rPr lang="en-GB" smtClean="0"/>
              <a:pPr/>
              <a:t>‹#›</a:t>
            </a:fld>
            <a:endParaRPr lang="en-GB" dirty="0"/>
          </a:p>
        </p:txBody>
      </p:sp>
      <p:pic>
        <p:nvPicPr>
          <p:cNvPr id="9" name="Picture 8">
            <a:extLst>
              <a:ext uri="{FF2B5EF4-FFF2-40B4-BE49-F238E27FC236}">
                <a16:creationId xmlns:a16="http://schemas.microsoft.com/office/drawing/2014/main" id="{602BB5F0-5F93-49E0-A3A7-A1C05C6EF1B4}"/>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7753243" y="337110"/>
            <a:ext cx="1070730" cy="495990"/>
          </a:xfrm>
          <a:prstGeom prst="rect">
            <a:avLst/>
          </a:prstGeom>
        </p:spPr>
      </p:pic>
    </p:spTree>
    <p:extLst>
      <p:ext uri="{BB962C8B-B14F-4D97-AF65-F5344CB8AC3E}">
        <p14:creationId xmlns:p14="http://schemas.microsoft.com/office/powerpoint/2010/main" val="4542152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70" r:id="rId5"/>
    <p:sldLayoutId id="2147483658" r:id="rId6"/>
    <p:sldLayoutId id="2147483671" r:id="rId7"/>
    <p:sldLayoutId id="2147483659" r:id="rId8"/>
    <p:sldLayoutId id="2147483672" r:id="rId9"/>
    <p:sldLayoutId id="2147483668" r:id="rId10"/>
    <p:sldLayoutId id="2147483673" r:id="rId11"/>
    <p:sldLayoutId id="2147483652" r:id="rId12"/>
    <p:sldLayoutId id="2147483674" r:id="rId13"/>
    <p:sldLayoutId id="2147483660" r:id="rId14"/>
    <p:sldLayoutId id="2147483675" r:id="rId15"/>
    <p:sldLayoutId id="2147483661" r:id="rId16"/>
    <p:sldLayoutId id="2147483676" r:id="rId17"/>
    <p:sldLayoutId id="2147483669" r:id="rId18"/>
    <p:sldLayoutId id="2147483677" r:id="rId19"/>
    <p:sldLayoutId id="2147483654" r:id="rId20"/>
    <p:sldLayoutId id="2147483678" r:id="rId21"/>
    <p:sldLayoutId id="2147483655" r:id="rId22"/>
    <p:sldLayoutId id="2147483667" r:id="rId23"/>
    <p:sldLayoutId id="2147483662" r:id="rId24"/>
    <p:sldLayoutId id="2147483663" r:id="rId25"/>
    <p:sldLayoutId id="2147483679" r:id="rId26"/>
    <p:sldLayoutId id="2147483664" r:id="rId27"/>
    <p:sldLayoutId id="2147483680" r:id="rId28"/>
    <p:sldLayoutId id="2147483665" r:id="rId29"/>
    <p:sldLayoutId id="2147483681" r:id="rId30"/>
    <p:sldLayoutId id="214748366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0" indent="0" algn="l" defTabSz="914400" rtl="0" eaLnBrk="1" latinLnBrk="0" hangingPunct="1">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219075" indent="-219075" algn="l" defTabSz="914400" rtl="0" eaLnBrk="1" latinLnBrk="0" hangingPunct="1">
        <a:spcBef>
          <a:spcPts val="0"/>
        </a:spcBef>
        <a:spcAft>
          <a:spcPts val="800"/>
        </a:spcAft>
        <a:buFont typeface="Arial" panose="020B0604020202020204" pitchFamily="34" charset="0"/>
        <a:buChar char="•"/>
        <a:defRPr sz="1800" kern="1200">
          <a:solidFill>
            <a:schemeClr val="tx1"/>
          </a:solidFill>
          <a:latin typeface="+mn-lt"/>
          <a:ea typeface="+mn-ea"/>
          <a:cs typeface="+mn-cs"/>
        </a:defRPr>
      </a:lvl3pPr>
      <a:lvl4pPr marL="495300" indent="-257175" algn="l" defTabSz="914400" rtl="0" eaLnBrk="1" latinLnBrk="0" hangingPunct="1">
        <a:spcBef>
          <a:spcPts val="0"/>
        </a:spcBef>
        <a:spcAft>
          <a:spcPts val="8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spcBef>
          <a:spcPts val="0"/>
        </a:spcBef>
        <a:spcAft>
          <a:spcPts val="80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4714200"/>
            <a:ext cx="9144000" cy="4293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spTree>
    <p:extLst>
      <p:ext uri="{BB962C8B-B14F-4D97-AF65-F5344CB8AC3E}">
        <p14:creationId xmlns:p14="http://schemas.microsoft.com/office/powerpoint/2010/main" val="3387359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897988" rtl="0" eaLnBrk="1" latinLnBrk="0" hangingPunct="1">
        <a:lnSpc>
          <a:spcPct val="85000"/>
        </a:lnSpc>
        <a:spcBef>
          <a:spcPts val="196"/>
        </a:spcBef>
        <a:buNone/>
        <a:defRPr sz="3900" kern="1200">
          <a:solidFill>
            <a:schemeClr val="tx1"/>
          </a:solidFill>
          <a:latin typeface="+mn-lt"/>
          <a:ea typeface="+mj-ea"/>
          <a:cs typeface="+mj-cs"/>
        </a:defRPr>
      </a:lvl1pPr>
    </p:titleStyle>
    <p:bodyStyle>
      <a:lvl1pPr marL="177727" indent="-177727" algn="l" defTabSz="897988" rtl="0" eaLnBrk="1" latinLnBrk="0" hangingPunct="1">
        <a:lnSpc>
          <a:spcPct val="85000"/>
        </a:lnSpc>
        <a:spcBef>
          <a:spcPts val="196"/>
        </a:spcBef>
        <a:buFont typeface="Arial" pitchFamily="34" charset="0"/>
        <a:buChar char="•"/>
        <a:defRPr sz="2400" kern="1200">
          <a:solidFill>
            <a:schemeClr val="tx1"/>
          </a:solidFill>
          <a:latin typeface="+mj-lt"/>
          <a:ea typeface="+mn-ea"/>
          <a:cs typeface="+mn-cs"/>
        </a:defRPr>
      </a:lvl1pPr>
      <a:lvl2pPr marL="355453" indent="-177727" algn="l" defTabSz="897988" rtl="0" eaLnBrk="1" latinLnBrk="0" hangingPunct="1">
        <a:lnSpc>
          <a:spcPct val="85000"/>
        </a:lnSpc>
        <a:spcBef>
          <a:spcPts val="196"/>
        </a:spcBef>
        <a:buFont typeface="Arial" pitchFamily="34" charset="0"/>
        <a:buChar char="•"/>
        <a:defRPr sz="2000" kern="1200">
          <a:solidFill>
            <a:schemeClr val="tx1"/>
          </a:solidFill>
          <a:latin typeface="+mj-lt"/>
          <a:ea typeface="+mn-ea"/>
          <a:cs typeface="+mn-cs"/>
        </a:defRPr>
      </a:lvl2pPr>
      <a:lvl3pPr marL="533180" indent="-177727" algn="l" defTabSz="897988" rtl="0" eaLnBrk="1" latinLnBrk="0" hangingPunct="1">
        <a:lnSpc>
          <a:spcPct val="85000"/>
        </a:lnSpc>
        <a:spcBef>
          <a:spcPts val="196"/>
        </a:spcBef>
        <a:buFont typeface="Arial" pitchFamily="34" charset="0"/>
        <a:buChar char="•"/>
        <a:defRPr sz="1800" kern="1200">
          <a:solidFill>
            <a:schemeClr val="tx1"/>
          </a:solidFill>
          <a:latin typeface="+mj-lt"/>
          <a:ea typeface="+mn-ea"/>
          <a:cs typeface="+mn-cs"/>
        </a:defRPr>
      </a:lvl3pPr>
      <a:lvl4pPr marL="701552" indent="-177727" algn="l" defTabSz="897988" rtl="0" eaLnBrk="1" latinLnBrk="0" hangingPunct="1">
        <a:lnSpc>
          <a:spcPct val="85000"/>
        </a:lnSpc>
        <a:spcBef>
          <a:spcPts val="196"/>
        </a:spcBef>
        <a:buFont typeface="Arial" pitchFamily="34" charset="0"/>
        <a:buChar char="•"/>
        <a:tabLst/>
        <a:defRPr sz="1500" kern="1200">
          <a:solidFill>
            <a:schemeClr val="tx1"/>
          </a:solidFill>
          <a:latin typeface="+mj-lt"/>
          <a:ea typeface="+mn-ea"/>
          <a:cs typeface="+mn-cs"/>
        </a:defRPr>
      </a:lvl4pPr>
      <a:lvl5pPr marL="879279" indent="-177727" algn="l" defTabSz="897988" rtl="0" eaLnBrk="1" latinLnBrk="0" hangingPunct="1">
        <a:lnSpc>
          <a:spcPct val="85000"/>
        </a:lnSpc>
        <a:spcBef>
          <a:spcPts val="196"/>
        </a:spcBef>
        <a:buFont typeface="Arial" pitchFamily="34" charset="0"/>
        <a:buChar char="•"/>
        <a:tabLst/>
        <a:defRPr sz="1500" kern="1200">
          <a:solidFill>
            <a:schemeClr val="tx1"/>
          </a:solidFill>
          <a:latin typeface="+mj-lt"/>
          <a:ea typeface="+mn-ea"/>
          <a:cs typeface="+mn-cs"/>
        </a:defRPr>
      </a:lvl5pPr>
      <a:lvl6pPr marL="2469464" indent="-224498" algn="l" defTabSz="8979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8458" indent="-224498" algn="l" defTabSz="8979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7452" indent="-224498" algn="l" defTabSz="8979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6446" indent="-224498" algn="l" defTabSz="8979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7988" rtl="0" eaLnBrk="1" latinLnBrk="0" hangingPunct="1">
        <a:defRPr sz="1800" kern="1200">
          <a:solidFill>
            <a:schemeClr val="tx1"/>
          </a:solidFill>
          <a:latin typeface="+mn-lt"/>
          <a:ea typeface="+mn-ea"/>
          <a:cs typeface="+mn-cs"/>
        </a:defRPr>
      </a:lvl1pPr>
      <a:lvl2pPr marL="448994" algn="l" defTabSz="897988" rtl="0" eaLnBrk="1" latinLnBrk="0" hangingPunct="1">
        <a:defRPr sz="1800" kern="1200">
          <a:solidFill>
            <a:schemeClr val="tx1"/>
          </a:solidFill>
          <a:latin typeface="+mn-lt"/>
          <a:ea typeface="+mn-ea"/>
          <a:cs typeface="+mn-cs"/>
        </a:defRPr>
      </a:lvl2pPr>
      <a:lvl3pPr marL="897988" algn="l" defTabSz="897988" rtl="0" eaLnBrk="1" latinLnBrk="0" hangingPunct="1">
        <a:defRPr sz="1800" kern="1200">
          <a:solidFill>
            <a:schemeClr val="tx1"/>
          </a:solidFill>
          <a:latin typeface="+mn-lt"/>
          <a:ea typeface="+mn-ea"/>
          <a:cs typeface="+mn-cs"/>
        </a:defRPr>
      </a:lvl3pPr>
      <a:lvl4pPr marL="1346981" algn="l" defTabSz="897988" rtl="0" eaLnBrk="1" latinLnBrk="0" hangingPunct="1">
        <a:defRPr sz="1800" kern="1200">
          <a:solidFill>
            <a:schemeClr val="tx1"/>
          </a:solidFill>
          <a:latin typeface="+mn-lt"/>
          <a:ea typeface="+mn-ea"/>
          <a:cs typeface="+mn-cs"/>
        </a:defRPr>
      </a:lvl4pPr>
      <a:lvl5pPr marL="1795974" algn="l" defTabSz="897988" rtl="0" eaLnBrk="1" latinLnBrk="0" hangingPunct="1">
        <a:defRPr sz="1800" kern="1200">
          <a:solidFill>
            <a:schemeClr val="tx1"/>
          </a:solidFill>
          <a:latin typeface="+mn-lt"/>
          <a:ea typeface="+mn-ea"/>
          <a:cs typeface="+mn-cs"/>
        </a:defRPr>
      </a:lvl5pPr>
      <a:lvl6pPr marL="2244968" algn="l" defTabSz="897988" rtl="0" eaLnBrk="1" latinLnBrk="0" hangingPunct="1">
        <a:defRPr sz="1800" kern="1200">
          <a:solidFill>
            <a:schemeClr val="tx1"/>
          </a:solidFill>
          <a:latin typeface="+mn-lt"/>
          <a:ea typeface="+mn-ea"/>
          <a:cs typeface="+mn-cs"/>
        </a:defRPr>
      </a:lvl6pPr>
      <a:lvl7pPr marL="2693962" algn="l" defTabSz="897988" rtl="0" eaLnBrk="1" latinLnBrk="0" hangingPunct="1">
        <a:defRPr sz="1800" kern="1200">
          <a:solidFill>
            <a:schemeClr val="tx1"/>
          </a:solidFill>
          <a:latin typeface="+mn-lt"/>
          <a:ea typeface="+mn-ea"/>
          <a:cs typeface="+mn-cs"/>
        </a:defRPr>
      </a:lvl7pPr>
      <a:lvl8pPr marL="3142955" algn="l" defTabSz="897988" rtl="0" eaLnBrk="1" latinLnBrk="0" hangingPunct="1">
        <a:defRPr sz="1800" kern="1200">
          <a:solidFill>
            <a:schemeClr val="tx1"/>
          </a:solidFill>
          <a:latin typeface="+mn-lt"/>
          <a:ea typeface="+mn-ea"/>
          <a:cs typeface="+mn-cs"/>
        </a:defRPr>
      </a:lvl8pPr>
      <a:lvl9pPr marL="3591948" algn="l" defTabSz="8979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Box 15"/>
          <p:cNvSpPr txBox="1">
            <a:spLocks noChangeAspect="1"/>
          </p:cNvSpPr>
          <p:nvPr userDrawn="1"/>
        </p:nvSpPr>
        <p:spPr>
          <a:xfrm>
            <a:off x="0" y="4852564"/>
            <a:ext cx="4023404" cy="293615"/>
          </a:xfrm>
          <a:custGeom>
            <a:avLst/>
            <a:gdLst>
              <a:gd name="connsiteX0" fmla="*/ 0 w 7614760"/>
              <a:gd name="connsiteY0" fmla="*/ 0 h 780014"/>
              <a:gd name="connsiteX1" fmla="*/ 7614760 w 7614760"/>
              <a:gd name="connsiteY1" fmla="*/ 0 h 780014"/>
              <a:gd name="connsiteX2" fmla="*/ 7614760 w 7614760"/>
              <a:gd name="connsiteY2" fmla="*/ 780014 h 780014"/>
              <a:gd name="connsiteX3" fmla="*/ 0 w 7614760"/>
              <a:gd name="connsiteY3" fmla="*/ 780014 h 780014"/>
              <a:gd name="connsiteX4" fmla="*/ 0 w 7614760"/>
              <a:gd name="connsiteY4" fmla="*/ 0 h 780014"/>
              <a:gd name="connsiteX0" fmla="*/ 0 w 8046807"/>
              <a:gd name="connsiteY0" fmla="*/ 2959 h 782973"/>
              <a:gd name="connsiteX1" fmla="*/ 8046807 w 8046807"/>
              <a:gd name="connsiteY1" fmla="*/ 0 h 782973"/>
              <a:gd name="connsiteX2" fmla="*/ 7614760 w 8046807"/>
              <a:gd name="connsiteY2" fmla="*/ 782973 h 782973"/>
              <a:gd name="connsiteX3" fmla="*/ 0 w 8046807"/>
              <a:gd name="connsiteY3" fmla="*/ 782973 h 782973"/>
              <a:gd name="connsiteX4" fmla="*/ 0 w 8046807"/>
              <a:gd name="connsiteY4" fmla="*/ 2959 h 78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6807" h="782973">
                <a:moveTo>
                  <a:pt x="0" y="2959"/>
                </a:moveTo>
                <a:lnTo>
                  <a:pt x="8046807" y="0"/>
                </a:lnTo>
                <a:lnTo>
                  <a:pt x="7614760" y="782973"/>
                </a:lnTo>
                <a:lnTo>
                  <a:pt x="0" y="782973"/>
                </a:lnTo>
                <a:lnTo>
                  <a:pt x="0" y="2959"/>
                </a:lnTo>
                <a:close/>
              </a:path>
            </a:pathLst>
          </a:custGeom>
          <a:ln>
            <a:noFill/>
          </a:ln>
        </p:spPr>
        <p:style>
          <a:lnRef idx="3">
            <a:schemeClr val="lt1"/>
          </a:lnRef>
          <a:fillRef idx="1">
            <a:schemeClr val="accent1"/>
          </a:fillRef>
          <a:effectRef idx="1">
            <a:schemeClr val="accent1"/>
          </a:effectRef>
          <a:fontRef idx="minor">
            <a:schemeClr val="lt1"/>
          </a:fontRef>
        </p:style>
        <p:txBody>
          <a:bodyPr wrap="square" rIns="90000" rtlCol="0" anchor="ctr" anchorCtr="0">
            <a:noAutofit/>
          </a:bodyPr>
          <a:lstStyle/>
          <a:p>
            <a:pPr algn="ctr"/>
            <a:endParaRPr lang="en-GB" sz="1200" b="1" dirty="0">
              <a:solidFill>
                <a:srgbClr val="FF0000"/>
              </a:solidFill>
              <a:latin typeface="Arial" pitchFamily="34" charset="0"/>
              <a:cs typeface="Arial" pitchFamily="34" charset="0"/>
            </a:endParaRPr>
          </a:p>
        </p:txBody>
      </p:sp>
      <p:sp>
        <p:nvSpPr>
          <p:cNvPr id="17" name="TextBox 16"/>
          <p:cNvSpPr txBox="1">
            <a:spLocks noChangeAspect="1"/>
          </p:cNvSpPr>
          <p:nvPr userDrawn="1"/>
        </p:nvSpPr>
        <p:spPr>
          <a:xfrm>
            <a:off x="3854504" y="4851405"/>
            <a:ext cx="4482985" cy="293615"/>
          </a:xfrm>
          <a:custGeom>
            <a:avLst/>
            <a:gdLst>
              <a:gd name="connsiteX0" fmla="*/ 0 w 7614760"/>
              <a:gd name="connsiteY0" fmla="*/ 0 h 780014"/>
              <a:gd name="connsiteX1" fmla="*/ 7614760 w 7614760"/>
              <a:gd name="connsiteY1" fmla="*/ 0 h 780014"/>
              <a:gd name="connsiteX2" fmla="*/ 7614760 w 7614760"/>
              <a:gd name="connsiteY2" fmla="*/ 780014 h 780014"/>
              <a:gd name="connsiteX3" fmla="*/ 0 w 7614760"/>
              <a:gd name="connsiteY3" fmla="*/ 780014 h 780014"/>
              <a:gd name="connsiteX4" fmla="*/ 0 w 7614760"/>
              <a:gd name="connsiteY4" fmla="*/ 0 h 780014"/>
              <a:gd name="connsiteX0" fmla="*/ 0 w 8046807"/>
              <a:gd name="connsiteY0" fmla="*/ 2959 h 782973"/>
              <a:gd name="connsiteX1" fmla="*/ 8046807 w 8046807"/>
              <a:gd name="connsiteY1" fmla="*/ 0 h 782973"/>
              <a:gd name="connsiteX2" fmla="*/ 7614760 w 8046807"/>
              <a:gd name="connsiteY2" fmla="*/ 782973 h 782973"/>
              <a:gd name="connsiteX3" fmla="*/ 0 w 8046807"/>
              <a:gd name="connsiteY3" fmla="*/ 782973 h 782973"/>
              <a:gd name="connsiteX4" fmla="*/ 0 w 8046807"/>
              <a:gd name="connsiteY4" fmla="*/ 2959 h 782973"/>
              <a:gd name="connsiteX0" fmla="*/ 0 w 8530200"/>
              <a:gd name="connsiteY0" fmla="*/ 578 h 782973"/>
              <a:gd name="connsiteX1" fmla="*/ 8530200 w 8530200"/>
              <a:gd name="connsiteY1" fmla="*/ 0 h 782973"/>
              <a:gd name="connsiteX2" fmla="*/ 8098153 w 8530200"/>
              <a:gd name="connsiteY2" fmla="*/ 782973 h 782973"/>
              <a:gd name="connsiteX3" fmla="*/ 483393 w 8530200"/>
              <a:gd name="connsiteY3" fmla="*/ 782973 h 782973"/>
              <a:gd name="connsiteX4" fmla="*/ 0 w 8530200"/>
              <a:gd name="connsiteY4" fmla="*/ 578 h 782973"/>
              <a:gd name="connsiteX0" fmla="*/ 435770 w 8965970"/>
              <a:gd name="connsiteY0" fmla="*/ 578 h 782973"/>
              <a:gd name="connsiteX1" fmla="*/ 8965970 w 8965970"/>
              <a:gd name="connsiteY1" fmla="*/ 0 h 782973"/>
              <a:gd name="connsiteX2" fmla="*/ 8533923 w 8965970"/>
              <a:gd name="connsiteY2" fmla="*/ 782973 h 782973"/>
              <a:gd name="connsiteX3" fmla="*/ 0 w 8965970"/>
              <a:gd name="connsiteY3" fmla="*/ 782973 h 782973"/>
              <a:gd name="connsiteX4" fmla="*/ 435770 w 8965970"/>
              <a:gd name="connsiteY4" fmla="*/ 578 h 78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970" h="782973">
                <a:moveTo>
                  <a:pt x="435770" y="578"/>
                </a:moveTo>
                <a:lnTo>
                  <a:pt x="8965970" y="0"/>
                </a:lnTo>
                <a:lnTo>
                  <a:pt x="8533923" y="782973"/>
                </a:lnTo>
                <a:lnTo>
                  <a:pt x="0" y="782973"/>
                </a:lnTo>
                <a:lnTo>
                  <a:pt x="435770" y="578"/>
                </a:lnTo>
                <a:close/>
              </a:path>
            </a:pathLst>
          </a:custGeom>
          <a:ln>
            <a:noFill/>
          </a:ln>
        </p:spPr>
        <p:style>
          <a:lnRef idx="3">
            <a:schemeClr val="lt1"/>
          </a:lnRef>
          <a:fillRef idx="1">
            <a:schemeClr val="dk1"/>
          </a:fillRef>
          <a:effectRef idx="1">
            <a:schemeClr val="dk1"/>
          </a:effectRef>
          <a:fontRef idx="minor">
            <a:schemeClr val="lt1"/>
          </a:fontRef>
        </p:style>
        <p:txBody>
          <a:bodyPr wrap="square" rIns="90000" rtlCol="0" anchor="ctr" anchorCtr="0">
            <a:noAutofit/>
          </a:bodyPr>
          <a:lstStyle/>
          <a:p>
            <a:pPr algn="ctr"/>
            <a:endParaRPr lang="en-GB" sz="1200" b="1" dirty="0">
              <a:solidFill>
                <a:srgbClr val="FF0000"/>
              </a:solidFill>
              <a:latin typeface="Arial" pitchFamily="34" charset="0"/>
              <a:cs typeface="Arial" pitchFamily="34" charset="0"/>
            </a:endParaRPr>
          </a:p>
        </p:txBody>
      </p:sp>
      <p:grpSp>
        <p:nvGrpSpPr>
          <p:cNvPr id="18" name="Group 17"/>
          <p:cNvGrpSpPr/>
          <p:nvPr userDrawn="1"/>
        </p:nvGrpSpPr>
        <p:grpSpPr>
          <a:xfrm>
            <a:off x="8171532" y="4852564"/>
            <a:ext cx="972468" cy="293615"/>
            <a:chOff x="8171532" y="6470084"/>
            <a:chExt cx="972468" cy="391487"/>
          </a:xfrm>
        </p:grpSpPr>
        <p:sp>
          <p:nvSpPr>
            <p:cNvPr id="19" name="TextBox 18"/>
            <p:cNvSpPr txBox="1">
              <a:spLocks noChangeAspect="1"/>
            </p:cNvSpPr>
            <p:nvPr userDrawn="1"/>
          </p:nvSpPr>
          <p:spPr>
            <a:xfrm>
              <a:off x="8171532" y="6470084"/>
              <a:ext cx="972468" cy="391487"/>
            </a:xfrm>
            <a:custGeom>
              <a:avLst/>
              <a:gdLst>
                <a:gd name="connsiteX0" fmla="*/ 0 w 7614760"/>
                <a:gd name="connsiteY0" fmla="*/ 0 h 780014"/>
                <a:gd name="connsiteX1" fmla="*/ 7614760 w 7614760"/>
                <a:gd name="connsiteY1" fmla="*/ 0 h 780014"/>
                <a:gd name="connsiteX2" fmla="*/ 7614760 w 7614760"/>
                <a:gd name="connsiteY2" fmla="*/ 780014 h 780014"/>
                <a:gd name="connsiteX3" fmla="*/ 0 w 7614760"/>
                <a:gd name="connsiteY3" fmla="*/ 780014 h 780014"/>
                <a:gd name="connsiteX4" fmla="*/ 0 w 7614760"/>
                <a:gd name="connsiteY4" fmla="*/ 0 h 780014"/>
                <a:gd name="connsiteX0" fmla="*/ 0 w 8046807"/>
                <a:gd name="connsiteY0" fmla="*/ 2959 h 782973"/>
                <a:gd name="connsiteX1" fmla="*/ 8046807 w 8046807"/>
                <a:gd name="connsiteY1" fmla="*/ 0 h 782973"/>
                <a:gd name="connsiteX2" fmla="*/ 7614760 w 8046807"/>
                <a:gd name="connsiteY2" fmla="*/ 782973 h 782973"/>
                <a:gd name="connsiteX3" fmla="*/ 0 w 8046807"/>
                <a:gd name="connsiteY3" fmla="*/ 782973 h 782973"/>
                <a:gd name="connsiteX4" fmla="*/ 0 w 8046807"/>
                <a:gd name="connsiteY4" fmla="*/ 2959 h 782973"/>
                <a:gd name="connsiteX0" fmla="*/ 0 w 8530200"/>
                <a:gd name="connsiteY0" fmla="*/ 578 h 782973"/>
                <a:gd name="connsiteX1" fmla="*/ 8530200 w 8530200"/>
                <a:gd name="connsiteY1" fmla="*/ 0 h 782973"/>
                <a:gd name="connsiteX2" fmla="*/ 8098153 w 8530200"/>
                <a:gd name="connsiteY2" fmla="*/ 782973 h 782973"/>
                <a:gd name="connsiteX3" fmla="*/ 483393 w 8530200"/>
                <a:gd name="connsiteY3" fmla="*/ 782973 h 782973"/>
                <a:gd name="connsiteX4" fmla="*/ 0 w 8530200"/>
                <a:gd name="connsiteY4" fmla="*/ 578 h 782973"/>
                <a:gd name="connsiteX0" fmla="*/ 435770 w 8965970"/>
                <a:gd name="connsiteY0" fmla="*/ 578 h 782973"/>
                <a:gd name="connsiteX1" fmla="*/ 8965970 w 8965970"/>
                <a:gd name="connsiteY1" fmla="*/ 0 h 782973"/>
                <a:gd name="connsiteX2" fmla="*/ 8533923 w 8965970"/>
                <a:gd name="connsiteY2" fmla="*/ 782973 h 782973"/>
                <a:gd name="connsiteX3" fmla="*/ 0 w 8965970"/>
                <a:gd name="connsiteY3" fmla="*/ 782973 h 782973"/>
                <a:gd name="connsiteX4" fmla="*/ 435770 w 8965970"/>
                <a:gd name="connsiteY4" fmla="*/ 578 h 782973"/>
                <a:gd name="connsiteX0" fmla="*/ 435770 w 8533924"/>
                <a:gd name="connsiteY0" fmla="*/ 578 h 782973"/>
                <a:gd name="connsiteX1" fmla="*/ 4684020 w 8533924"/>
                <a:gd name="connsiteY1" fmla="*/ 0 h 782973"/>
                <a:gd name="connsiteX2" fmla="*/ 8533923 w 8533924"/>
                <a:gd name="connsiteY2" fmla="*/ 782973 h 782973"/>
                <a:gd name="connsiteX3" fmla="*/ 0 w 8533924"/>
                <a:gd name="connsiteY3" fmla="*/ 782973 h 782973"/>
                <a:gd name="connsiteX4" fmla="*/ 435770 w 8533924"/>
                <a:gd name="connsiteY4" fmla="*/ 578 h 782973"/>
                <a:gd name="connsiteX0" fmla="*/ 435770 w 5497762"/>
                <a:gd name="connsiteY0" fmla="*/ 578 h 782973"/>
                <a:gd name="connsiteX1" fmla="*/ 4684020 w 5497762"/>
                <a:gd name="connsiteY1" fmla="*/ 0 h 782973"/>
                <a:gd name="connsiteX2" fmla="*/ 5497762 w 5497762"/>
                <a:gd name="connsiteY2" fmla="*/ 782973 h 782973"/>
                <a:gd name="connsiteX3" fmla="*/ 0 w 5497762"/>
                <a:gd name="connsiteY3" fmla="*/ 782973 h 782973"/>
                <a:gd name="connsiteX4" fmla="*/ 435770 w 5497762"/>
                <a:gd name="connsiteY4" fmla="*/ 578 h 782973"/>
                <a:gd name="connsiteX0" fmla="*/ 435770 w 5497762"/>
                <a:gd name="connsiteY0" fmla="*/ 578 h 782973"/>
                <a:gd name="connsiteX1" fmla="*/ 3212408 w 5497762"/>
                <a:gd name="connsiteY1" fmla="*/ 0 h 782973"/>
                <a:gd name="connsiteX2" fmla="*/ 5497762 w 5497762"/>
                <a:gd name="connsiteY2" fmla="*/ 782973 h 782973"/>
                <a:gd name="connsiteX3" fmla="*/ 0 w 5497762"/>
                <a:gd name="connsiteY3" fmla="*/ 782973 h 782973"/>
                <a:gd name="connsiteX4" fmla="*/ 435770 w 5497762"/>
                <a:gd name="connsiteY4" fmla="*/ 578 h 782973"/>
                <a:gd name="connsiteX0" fmla="*/ 435770 w 3526087"/>
                <a:gd name="connsiteY0" fmla="*/ 578 h 782973"/>
                <a:gd name="connsiteX1" fmla="*/ 3212408 w 3526087"/>
                <a:gd name="connsiteY1" fmla="*/ 0 h 782973"/>
                <a:gd name="connsiteX2" fmla="*/ 3526087 w 3526087"/>
                <a:gd name="connsiteY2" fmla="*/ 782972 h 782973"/>
                <a:gd name="connsiteX3" fmla="*/ 0 w 3526087"/>
                <a:gd name="connsiteY3" fmla="*/ 782973 h 782973"/>
                <a:gd name="connsiteX4" fmla="*/ 435770 w 3526087"/>
                <a:gd name="connsiteY4" fmla="*/ 578 h 782973"/>
                <a:gd name="connsiteX0" fmla="*/ 435770 w 3212408"/>
                <a:gd name="connsiteY0" fmla="*/ 578 h 782973"/>
                <a:gd name="connsiteX1" fmla="*/ 3212408 w 3212408"/>
                <a:gd name="connsiteY1" fmla="*/ 0 h 782973"/>
                <a:gd name="connsiteX2" fmla="*/ 1947318 w 3212408"/>
                <a:gd name="connsiteY2" fmla="*/ 782971 h 782973"/>
                <a:gd name="connsiteX3" fmla="*/ 0 w 3212408"/>
                <a:gd name="connsiteY3" fmla="*/ 782973 h 782973"/>
                <a:gd name="connsiteX4" fmla="*/ 435770 w 3212408"/>
                <a:gd name="connsiteY4" fmla="*/ 578 h 782973"/>
                <a:gd name="connsiteX0" fmla="*/ 435770 w 1947318"/>
                <a:gd name="connsiteY0" fmla="*/ 578 h 782973"/>
                <a:gd name="connsiteX1" fmla="*/ 1943202 w 1947318"/>
                <a:gd name="connsiteY1" fmla="*/ 0 h 782973"/>
                <a:gd name="connsiteX2" fmla="*/ 1947318 w 1947318"/>
                <a:gd name="connsiteY2" fmla="*/ 782971 h 782973"/>
                <a:gd name="connsiteX3" fmla="*/ 0 w 1947318"/>
                <a:gd name="connsiteY3" fmla="*/ 782973 h 782973"/>
                <a:gd name="connsiteX4" fmla="*/ 435770 w 1947318"/>
                <a:gd name="connsiteY4" fmla="*/ 578 h 782973"/>
                <a:gd name="connsiteX0" fmla="*/ 435770 w 1944936"/>
                <a:gd name="connsiteY0" fmla="*/ 578 h 782973"/>
                <a:gd name="connsiteX1" fmla="*/ 1943202 w 1944936"/>
                <a:gd name="connsiteY1" fmla="*/ 0 h 782973"/>
                <a:gd name="connsiteX2" fmla="*/ 1944936 w 1944936"/>
                <a:gd name="connsiteY2" fmla="*/ 780589 h 782973"/>
                <a:gd name="connsiteX3" fmla="*/ 0 w 1944936"/>
                <a:gd name="connsiteY3" fmla="*/ 782973 h 782973"/>
                <a:gd name="connsiteX4" fmla="*/ 435770 w 1944936"/>
                <a:gd name="connsiteY4" fmla="*/ 578 h 78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936" h="782973">
                  <a:moveTo>
                    <a:pt x="435770" y="578"/>
                  </a:moveTo>
                  <a:lnTo>
                    <a:pt x="1943202" y="0"/>
                  </a:lnTo>
                  <a:lnTo>
                    <a:pt x="1944936" y="780589"/>
                  </a:lnTo>
                  <a:lnTo>
                    <a:pt x="0" y="782973"/>
                  </a:lnTo>
                  <a:lnTo>
                    <a:pt x="435770" y="578"/>
                  </a:lnTo>
                  <a:close/>
                </a:path>
              </a:pathLst>
            </a:custGeom>
            <a:ln>
              <a:noFill/>
            </a:ln>
          </p:spPr>
          <p:style>
            <a:lnRef idx="3">
              <a:schemeClr val="lt1"/>
            </a:lnRef>
            <a:fillRef idx="1">
              <a:schemeClr val="dk1"/>
            </a:fillRef>
            <a:effectRef idx="1">
              <a:schemeClr val="dk1"/>
            </a:effectRef>
            <a:fontRef idx="minor">
              <a:schemeClr val="lt1"/>
            </a:fontRef>
          </p:style>
          <p:txBody>
            <a:bodyPr wrap="square" rIns="90000" rtlCol="0" anchor="ctr" anchorCtr="0">
              <a:noAutofit/>
            </a:bodyPr>
            <a:lstStyle/>
            <a:p>
              <a:pPr algn="ctr"/>
              <a:endParaRPr lang="en-GB" sz="1200" b="1" dirty="0">
                <a:solidFill>
                  <a:srgbClr val="FF0000"/>
                </a:solidFill>
                <a:latin typeface="Arial" pitchFamily="34" charset="0"/>
                <a:cs typeface="Arial" pitchFamily="34" charset="0"/>
              </a:endParaRPr>
            </a:p>
          </p:txBody>
        </p:sp>
        <p:pic>
          <p:nvPicPr>
            <p:cNvPr id="20" name="Picture 6"/>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18065"/>
            <a:stretch/>
          </p:blipFill>
          <p:spPr bwMode="auto">
            <a:xfrm>
              <a:off x="8477570" y="6542269"/>
              <a:ext cx="486054" cy="253801"/>
            </a:xfrm>
            <a:prstGeom prst="rect">
              <a:avLst/>
            </a:prstGeom>
            <a:ln>
              <a:noFill/>
            </a:ln>
            <a:extLst/>
          </p:spPr>
          <p:style>
            <a:lnRef idx="3">
              <a:schemeClr val="lt1"/>
            </a:lnRef>
            <a:fillRef idx="1">
              <a:schemeClr val="dk1"/>
            </a:fillRef>
            <a:effectRef idx="1">
              <a:schemeClr val="dk1"/>
            </a:effectRef>
            <a:fontRef idx="minor">
              <a:schemeClr val="lt1"/>
            </a:fontRef>
          </p:style>
        </p:pic>
      </p:grpSp>
    </p:spTree>
    <p:extLst>
      <p:ext uri="{BB962C8B-B14F-4D97-AF65-F5344CB8AC3E}">
        <p14:creationId xmlns:p14="http://schemas.microsoft.com/office/powerpoint/2010/main" val="2287233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4457700"/>
            <a:ext cx="9144000" cy="685800"/>
          </a:xfrm>
          <a:prstGeom prst="rect">
            <a:avLst/>
          </a:prstGeom>
          <a:solidFill>
            <a:srgbClr val="BDBE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1027" name="Rectangle 21"/>
          <p:cNvSpPr>
            <a:spLocks noGrp="1" noChangeArrowheads="1"/>
          </p:cNvSpPr>
          <p:nvPr>
            <p:ph type="title"/>
          </p:nvPr>
        </p:nvSpPr>
        <p:spPr bwMode="auto">
          <a:xfrm>
            <a:off x="250825" y="285750"/>
            <a:ext cx="864235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dirty="0"/>
              <a:t>Click to edit Master title style</a:t>
            </a:r>
          </a:p>
        </p:txBody>
      </p:sp>
      <p:sp>
        <p:nvSpPr>
          <p:cNvPr id="1028" name="Rectangle 22"/>
          <p:cNvSpPr>
            <a:spLocks noGrp="1" noChangeArrowheads="1"/>
          </p:cNvSpPr>
          <p:nvPr>
            <p:ph type="body" idx="1"/>
          </p:nvPr>
        </p:nvSpPr>
        <p:spPr bwMode="auto">
          <a:xfrm>
            <a:off x="381000" y="1257300"/>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dirty="0"/>
              <a:t>Click to edit Master text</a:t>
            </a:r>
          </a:p>
        </p:txBody>
      </p:sp>
      <p:sp>
        <p:nvSpPr>
          <p:cNvPr id="1029" name="Rectangle 25"/>
          <p:cNvSpPr>
            <a:spLocks noChangeArrowheads="1"/>
          </p:cNvSpPr>
          <p:nvPr userDrawn="1"/>
        </p:nvSpPr>
        <p:spPr bwMode="auto">
          <a:xfrm>
            <a:off x="2095500" y="4597004"/>
            <a:ext cx="415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Clr>
                <a:srgbClr val="EF1829"/>
              </a:buClr>
            </a:pPr>
            <a:r>
              <a:rPr lang="en-GB" sz="900" baseline="0" dirty="0">
                <a:solidFill>
                  <a:srgbClr val="EF1829"/>
                </a:solidFill>
              </a:rPr>
              <a:t>BGA Young  Persons Event 20</a:t>
            </a:r>
            <a:r>
              <a:rPr lang="en-GB" sz="900" baseline="30000" dirty="0">
                <a:solidFill>
                  <a:srgbClr val="EF1829"/>
                </a:solidFill>
              </a:rPr>
              <a:t>th</a:t>
            </a:r>
            <a:r>
              <a:rPr lang="en-GB" sz="900" baseline="0" dirty="0">
                <a:solidFill>
                  <a:srgbClr val="EF1829"/>
                </a:solidFill>
              </a:rPr>
              <a:t> February 2018</a:t>
            </a:r>
          </a:p>
          <a:p>
            <a:pPr algn="ctr">
              <a:spcBef>
                <a:spcPct val="0"/>
              </a:spcBef>
              <a:buClr>
                <a:srgbClr val="EF1829"/>
              </a:buClr>
            </a:pPr>
            <a:endParaRPr lang="en-GB" sz="900" baseline="0" dirty="0">
              <a:solidFill>
                <a:srgbClr val="EF1829"/>
              </a:solidFill>
            </a:endParaRPr>
          </a:p>
        </p:txBody>
      </p:sp>
      <p:pic>
        <p:nvPicPr>
          <p:cNvPr id="7" name="Picture 6" descr="C:\Users\nsimpson\Desktop\LOGO'S\ByrneLooby_Logo_2015-06_RGB_72dpi-Small.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488994" y="4597004"/>
            <a:ext cx="2497129" cy="354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dirty="0"/>
          </a:p>
        </p:txBody>
      </p:sp>
    </p:spTree>
    <p:extLst>
      <p:ext uri="{BB962C8B-B14F-4D97-AF65-F5344CB8AC3E}">
        <p14:creationId xmlns:p14="http://schemas.microsoft.com/office/powerpoint/2010/main" val="74827025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rtl="0" eaLnBrk="0" fontAlgn="base" hangingPunct="0">
        <a:spcBef>
          <a:spcPct val="50000"/>
        </a:spcBef>
        <a:spcAft>
          <a:spcPct val="0"/>
        </a:spcAft>
        <a:defRPr sz="3300">
          <a:solidFill>
            <a:schemeClr val="tx1"/>
          </a:solidFill>
          <a:latin typeface="+mj-lt"/>
          <a:ea typeface="+mj-ea"/>
          <a:cs typeface="+mj-cs"/>
        </a:defRPr>
      </a:lvl1pPr>
      <a:lvl2pPr algn="l" rtl="0" eaLnBrk="0" fontAlgn="base" hangingPunct="0">
        <a:spcBef>
          <a:spcPct val="50000"/>
        </a:spcBef>
        <a:spcAft>
          <a:spcPct val="0"/>
        </a:spcAft>
        <a:defRPr sz="3300">
          <a:solidFill>
            <a:schemeClr val="tx1"/>
          </a:solidFill>
          <a:latin typeface="Arial" pitchFamily="34" charset="0"/>
        </a:defRPr>
      </a:lvl2pPr>
      <a:lvl3pPr algn="l" rtl="0" eaLnBrk="0" fontAlgn="base" hangingPunct="0">
        <a:spcBef>
          <a:spcPct val="50000"/>
        </a:spcBef>
        <a:spcAft>
          <a:spcPct val="0"/>
        </a:spcAft>
        <a:defRPr sz="3300">
          <a:solidFill>
            <a:schemeClr val="tx1"/>
          </a:solidFill>
          <a:latin typeface="Arial" pitchFamily="34" charset="0"/>
        </a:defRPr>
      </a:lvl3pPr>
      <a:lvl4pPr algn="l" rtl="0" eaLnBrk="0" fontAlgn="base" hangingPunct="0">
        <a:spcBef>
          <a:spcPct val="50000"/>
        </a:spcBef>
        <a:spcAft>
          <a:spcPct val="0"/>
        </a:spcAft>
        <a:defRPr sz="3300">
          <a:solidFill>
            <a:schemeClr val="tx1"/>
          </a:solidFill>
          <a:latin typeface="Arial" pitchFamily="34" charset="0"/>
        </a:defRPr>
      </a:lvl4pPr>
      <a:lvl5pPr algn="l" rtl="0" eaLnBrk="0" fontAlgn="base" hangingPunct="0">
        <a:spcBef>
          <a:spcPct val="50000"/>
        </a:spcBef>
        <a:spcAft>
          <a:spcPct val="0"/>
        </a:spcAft>
        <a:defRPr sz="3300">
          <a:solidFill>
            <a:schemeClr val="tx1"/>
          </a:solidFill>
          <a:latin typeface="Arial" pitchFamily="34" charset="0"/>
        </a:defRPr>
      </a:lvl5pPr>
      <a:lvl6pPr marL="342900" algn="l" rtl="0" fontAlgn="base">
        <a:spcBef>
          <a:spcPct val="50000"/>
        </a:spcBef>
        <a:spcAft>
          <a:spcPct val="0"/>
        </a:spcAft>
        <a:defRPr sz="3300">
          <a:solidFill>
            <a:schemeClr val="tx1"/>
          </a:solidFill>
          <a:latin typeface="Arial" pitchFamily="34" charset="0"/>
        </a:defRPr>
      </a:lvl6pPr>
      <a:lvl7pPr marL="685800" algn="l" rtl="0" fontAlgn="base">
        <a:spcBef>
          <a:spcPct val="50000"/>
        </a:spcBef>
        <a:spcAft>
          <a:spcPct val="0"/>
        </a:spcAft>
        <a:defRPr sz="3300">
          <a:solidFill>
            <a:schemeClr val="tx1"/>
          </a:solidFill>
          <a:latin typeface="Arial" pitchFamily="34" charset="0"/>
        </a:defRPr>
      </a:lvl7pPr>
      <a:lvl8pPr marL="1028700" algn="l" rtl="0" fontAlgn="base">
        <a:spcBef>
          <a:spcPct val="50000"/>
        </a:spcBef>
        <a:spcAft>
          <a:spcPct val="0"/>
        </a:spcAft>
        <a:defRPr sz="3300">
          <a:solidFill>
            <a:schemeClr val="tx1"/>
          </a:solidFill>
          <a:latin typeface="Arial" pitchFamily="34" charset="0"/>
        </a:defRPr>
      </a:lvl8pPr>
      <a:lvl9pPr marL="1371600" algn="l" rtl="0" fontAlgn="base">
        <a:spcBef>
          <a:spcPct val="50000"/>
        </a:spcBef>
        <a:spcAft>
          <a:spcPct val="0"/>
        </a:spcAft>
        <a:defRPr sz="3300">
          <a:solidFill>
            <a:schemeClr val="tx1"/>
          </a:solidFill>
          <a:latin typeface="Arial" pitchFamily="34" charset="0"/>
        </a:defRPr>
      </a:lvl9pPr>
    </p:titleStyle>
    <p:bodyStyle>
      <a:lvl1pPr marL="257175" indent="-257175" algn="l" rtl="0" eaLnBrk="0" fontAlgn="base" hangingPunct="0">
        <a:spcBef>
          <a:spcPct val="0"/>
        </a:spcBef>
        <a:spcAft>
          <a:spcPct val="0"/>
        </a:spcAft>
        <a:buClr>
          <a:srgbClr val="EF1829"/>
        </a:buClr>
        <a:defRPr sz="1800">
          <a:solidFill>
            <a:schemeClr val="tx1"/>
          </a:solidFill>
          <a:latin typeface="+mn-lt"/>
          <a:ea typeface="+mn-ea"/>
          <a:cs typeface="+mn-cs"/>
        </a:defRPr>
      </a:lvl1pPr>
      <a:lvl2pPr marL="342900" algn="l" rtl="0" eaLnBrk="0" fontAlgn="base" hangingPunct="0">
        <a:spcBef>
          <a:spcPct val="0"/>
        </a:spcBef>
        <a:spcAft>
          <a:spcPct val="0"/>
        </a:spcAft>
        <a:buClr>
          <a:srgbClr val="EF1829"/>
        </a:buClr>
        <a:defRPr sz="1800">
          <a:solidFill>
            <a:schemeClr val="tx1"/>
          </a:solidFill>
          <a:latin typeface="+mn-lt"/>
        </a:defRPr>
      </a:lvl2pPr>
      <a:lvl3pPr marL="685800" algn="l" rtl="0" eaLnBrk="0" fontAlgn="base" hangingPunct="0">
        <a:spcBef>
          <a:spcPct val="0"/>
        </a:spcBef>
        <a:spcAft>
          <a:spcPct val="0"/>
        </a:spcAft>
        <a:buClr>
          <a:srgbClr val="EF1829"/>
        </a:buClr>
        <a:defRPr sz="1800">
          <a:solidFill>
            <a:schemeClr val="tx1"/>
          </a:solidFill>
          <a:latin typeface="+mn-lt"/>
        </a:defRPr>
      </a:lvl3pPr>
      <a:lvl4pPr marL="1028700" algn="l" rtl="0" eaLnBrk="0" fontAlgn="base" hangingPunct="0">
        <a:spcBef>
          <a:spcPct val="0"/>
        </a:spcBef>
        <a:spcAft>
          <a:spcPct val="0"/>
        </a:spcAft>
        <a:buClr>
          <a:srgbClr val="EF1829"/>
        </a:buClr>
        <a:defRPr sz="1800">
          <a:solidFill>
            <a:schemeClr val="tx1"/>
          </a:solidFill>
          <a:latin typeface="+mn-lt"/>
        </a:defRPr>
      </a:lvl4pPr>
      <a:lvl5pPr marL="1371600" algn="l" rtl="0" eaLnBrk="0" fontAlgn="base" hangingPunct="0">
        <a:spcBef>
          <a:spcPct val="0"/>
        </a:spcBef>
        <a:spcAft>
          <a:spcPct val="0"/>
        </a:spcAft>
        <a:buClr>
          <a:srgbClr val="EF1829"/>
        </a:buClr>
        <a:defRPr sz="1800">
          <a:solidFill>
            <a:schemeClr val="tx1"/>
          </a:solidFill>
          <a:latin typeface="+mn-lt"/>
        </a:defRPr>
      </a:lvl5pPr>
      <a:lvl6pPr marL="1714500" algn="l" rtl="0" fontAlgn="base">
        <a:spcBef>
          <a:spcPct val="0"/>
        </a:spcBef>
        <a:spcAft>
          <a:spcPct val="0"/>
        </a:spcAft>
        <a:buClr>
          <a:srgbClr val="EF1829"/>
        </a:buClr>
        <a:defRPr sz="1800">
          <a:solidFill>
            <a:schemeClr val="tx1"/>
          </a:solidFill>
          <a:latin typeface="+mn-lt"/>
        </a:defRPr>
      </a:lvl6pPr>
      <a:lvl7pPr marL="2057400" algn="l" rtl="0" fontAlgn="base">
        <a:spcBef>
          <a:spcPct val="0"/>
        </a:spcBef>
        <a:spcAft>
          <a:spcPct val="0"/>
        </a:spcAft>
        <a:buClr>
          <a:srgbClr val="EF1829"/>
        </a:buClr>
        <a:defRPr sz="1800">
          <a:solidFill>
            <a:schemeClr val="tx1"/>
          </a:solidFill>
          <a:latin typeface="+mn-lt"/>
        </a:defRPr>
      </a:lvl7pPr>
      <a:lvl8pPr marL="2400300" algn="l" rtl="0" fontAlgn="base">
        <a:spcBef>
          <a:spcPct val="0"/>
        </a:spcBef>
        <a:spcAft>
          <a:spcPct val="0"/>
        </a:spcAft>
        <a:buClr>
          <a:srgbClr val="EF1829"/>
        </a:buClr>
        <a:defRPr sz="1800">
          <a:solidFill>
            <a:schemeClr val="tx1"/>
          </a:solidFill>
          <a:latin typeface="+mn-lt"/>
        </a:defRPr>
      </a:lvl8pPr>
      <a:lvl9pPr marL="2743200" algn="l" rtl="0" fontAlgn="base">
        <a:spcBef>
          <a:spcPct val="0"/>
        </a:spcBef>
        <a:spcAft>
          <a:spcPct val="0"/>
        </a:spcAft>
        <a:buClr>
          <a:srgbClr val="EF1829"/>
        </a:buCl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6.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people-equation.com/one-simple-way-leaders-build-tru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theconversation.com/hsc-exam-guide-top-5-tips-on-how-to-blitz-your-humanities-exam-3178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www.flickr.com/photos/sot6fc/78006164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64.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64.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4.xml"/><Relationship Id="rId5" Type="http://schemas.openxmlformats.org/officeDocument/2006/relationships/image" Target="../media/image57.pn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4.xml"/><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4.xml"/><Relationship Id="rId6" Type="http://schemas.openxmlformats.org/officeDocument/2006/relationships/image" Target="../media/image60.png"/><Relationship Id="rId5" Type="http://schemas.openxmlformats.org/officeDocument/2006/relationships/hyperlink" Target="https://www.ecsmge-2019.com/" TargetMode="Externa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64.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4.xml"/><Relationship Id="rId5" Type="http://schemas.openxmlformats.org/officeDocument/2006/relationships/image" Target="../media/image61.jpe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6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6.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33500" y="1755681"/>
            <a:ext cx="6591300" cy="417679"/>
          </a:xfrm>
        </p:spPr>
        <p:txBody>
          <a:bodyPr/>
          <a:lstStyle/>
          <a:p>
            <a:pPr algn="ctr" eaLnBrk="1" hangingPunct="1"/>
            <a:r>
              <a:rPr lang="en-IE" sz="2100" dirty="0"/>
              <a:t>Attributes for Geotechnical Engineers</a:t>
            </a:r>
            <a:endParaRPr lang="en-GB" sz="2100" dirty="0"/>
          </a:p>
        </p:txBody>
      </p:sp>
      <p:sp>
        <p:nvSpPr>
          <p:cNvPr id="3075" name="Rectangle 3"/>
          <p:cNvSpPr>
            <a:spLocks noGrp="1" noChangeArrowheads="1"/>
          </p:cNvSpPr>
          <p:nvPr>
            <p:ph type="subTitle" idx="1"/>
          </p:nvPr>
        </p:nvSpPr>
        <p:spPr>
          <a:xfrm>
            <a:off x="6210526" y="2682479"/>
            <a:ext cx="1274708" cy="276999"/>
          </a:xfrm>
        </p:spPr>
        <p:txBody>
          <a:bodyPr/>
          <a:lstStyle/>
          <a:p>
            <a:pPr marL="0" indent="0" algn="ctr" eaLnBrk="1" hangingPunct="1"/>
            <a:r>
              <a:rPr lang="en-GB" dirty="0"/>
              <a:t>David Beadman</a:t>
            </a:r>
          </a:p>
        </p:txBody>
      </p:sp>
    </p:spTree>
    <p:extLst>
      <p:ext uri="{BB962C8B-B14F-4D97-AF65-F5344CB8AC3E}">
        <p14:creationId xmlns:p14="http://schemas.microsoft.com/office/powerpoint/2010/main" val="212597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507831"/>
          </a:xfrm>
        </p:spPr>
        <p:txBody>
          <a:bodyPr/>
          <a:lstStyle/>
          <a:p>
            <a:pPr marL="342900" indent="-342900"/>
            <a:r>
              <a:rPr lang="en-IE" dirty="0"/>
              <a:t>5. Commercial Ability</a:t>
            </a:r>
          </a:p>
        </p:txBody>
      </p:sp>
      <p:sp>
        <p:nvSpPr>
          <p:cNvPr id="3" name="Content Placeholder 2"/>
          <p:cNvSpPr>
            <a:spLocks noGrp="1"/>
          </p:cNvSpPr>
          <p:nvPr>
            <p:ph idx="1"/>
          </p:nvPr>
        </p:nvSpPr>
        <p:spPr>
          <a:xfrm>
            <a:off x="1428750" y="1257300"/>
            <a:ext cx="5829300" cy="1938992"/>
          </a:xfrm>
        </p:spPr>
        <p:txBody>
          <a:bodyPr/>
          <a:lstStyle/>
          <a:p>
            <a:r>
              <a:rPr lang="en-IE" dirty="0"/>
              <a:t>Contracting</a:t>
            </a:r>
          </a:p>
          <a:p>
            <a:pPr>
              <a:buFontTx/>
              <a:buChar char="-"/>
            </a:pPr>
            <a:r>
              <a:rPr lang="en-IE" dirty="0"/>
              <a:t>Management of Sub-contractors</a:t>
            </a:r>
          </a:p>
          <a:p>
            <a:pPr>
              <a:buFontTx/>
              <a:buChar char="-"/>
            </a:pPr>
            <a:endParaRPr lang="en-IE" dirty="0"/>
          </a:p>
          <a:p>
            <a:endParaRPr lang="en-IE" dirty="0"/>
          </a:p>
          <a:p>
            <a:endParaRPr lang="en-IE" dirty="0"/>
          </a:p>
          <a:p>
            <a:r>
              <a:rPr lang="en-IE" dirty="0"/>
              <a:t>Consulting</a:t>
            </a:r>
          </a:p>
          <a:p>
            <a:pPr>
              <a:buFontTx/>
              <a:buChar char="-"/>
            </a:pPr>
            <a:r>
              <a:rPr lang="en-IE" dirty="0"/>
              <a:t>Fees</a:t>
            </a:r>
          </a:p>
          <a:p>
            <a:pPr>
              <a:buFontTx/>
              <a:buChar char="-"/>
            </a:pPr>
            <a:r>
              <a:rPr lang="en-IE" dirty="0"/>
              <a:t>Hourly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371" y="3069748"/>
            <a:ext cx="1897274" cy="11805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99" y="770498"/>
            <a:ext cx="3202502" cy="2132801"/>
          </a:xfrm>
          <a:prstGeom prst="rect">
            <a:avLst/>
          </a:prstGeom>
        </p:spPr>
      </p:pic>
    </p:spTree>
    <p:extLst>
      <p:ext uri="{BB962C8B-B14F-4D97-AF65-F5344CB8AC3E}">
        <p14:creationId xmlns:p14="http://schemas.microsoft.com/office/powerpoint/2010/main" val="207402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507831"/>
          </a:xfrm>
        </p:spPr>
        <p:txBody>
          <a:bodyPr/>
          <a:lstStyle/>
          <a:p>
            <a:pPr marL="342900" indent="-342900"/>
            <a:r>
              <a:rPr lang="en-IE" dirty="0">
                <a:solidFill>
                  <a:srgbClr val="FF0000"/>
                </a:solidFill>
              </a:rPr>
              <a:t>6. Health, Safety and Welfare</a:t>
            </a:r>
          </a:p>
        </p:txBody>
      </p:sp>
      <p:sp>
        <p:nvSpPr>
          <p:cNvPr id="3" name="Content Placeholder 2"/>
          <p:cNvSpPr>
            <a:spLocks noGrp="1"/>
          </p:cNvSpPr>
          <p:nvPr>
            <p:ph idx="1"/>
          </p:nvPr>
        </p:nvSpPr>
        <p:spPr>
          <a:xfrm>
            <a:off x="1386762" y="770499"/>
            <a:ext cx="6145375" cy="3531736"/>
          </a:xfrm>
        </p:spPr>
        <p:txBody>
          <a:bodyPr/>
          <a:lstStyle/>
          <a:p>
            <a:r>
              <a:rPr lang="en-IE" dirty="0"/>
              <a:t>Knowledge needed:</a:t>
            </a:r>
          </a:p>
          <a:p>
            <a:endParaRPr lang="en-IE" dirty="0"/>
          </a:p>
          <a:p>
            <a:r>
              <a:rPr lang="en-IE" dirty="0"/>
              <a:t>1974 Health and Safety at Work Act</a:t>
            </a:r>
          </a:p>
          <a:p>
            <a:endParaRPr lang="en-IE" dirty="0"/>
          </a:p>
          <a:p>
            <a:r>
              <a:rPr lang="en-IE" dirty="0"/>
              <a:t>Six-pack – 1992 etc.</a:t>
            </a:r>
          </a:p>
          <a:p>
            <a:pPr>
              <a:buFont typeface="Arial" panose="020B0604020202020204" pitchFamily="34" charset="0"/>
              <a:buChar char="•"/>
            </a:pPr>
            <a:r>
              <a:rPr lang="en-IE" dirty="0"/>
              <a:t>Management of Health and Safety at Work Regulations 1999</a:t>
            </a:r>
          </a:p>
          <a:p>
            <a:pPr>
              <a:buFont typeface="Arial" panose="020B0604020202020204" pitchFamily="34" charset="0"/>
              <a:buChar char="•"/>
            </a:pPr>
            <a:r>
              <a:rPr lang="en-IE" dirty="0"/>
              <a:t>Provision and Use of Work Equipment Regulations 1998</a:t>
            </a:r>
          </a:p>
          <a:p>
            <a:pPr>
              <a:buFont typeface="Arial" panose="020B0604020202020204" pitchFamily="34" charset="0"/>
              <a:buChar char="•"/>
            </a:pPr>
            <a:r>
              <a:rPr lang="en-IE" dirty="0"/>
              <a:t>Manual Handling Operations Regulations 1992</a:t>
            </a:r>
          </a:p>
          <a:p>
            <a:pPr>
              <a:buFont typeface="Arial" panose="020B0604020202020204" pitchFamily="34" charset="0"/>
              <a:buChar char="•"/>
            </a:pPr>
            <a:r>
              <a:rPr lang="en-IE" dirty="0"/>
              <a:t>Workplace (Health, Safety and Welfare) Regulations 1992</a:t>
            </a:r>
          </a:p>
          <a:p>
            <a:pPr>
              <a:buFont typeface="Arial" panose="020B0604020202020204" pitchFamily="34" charset="0"/>
              <a:buChar char="•"/>
            </a:pPr>
            <a:r>
              <a:rPr lang="en-IE" dirty="0"/>
              <a:t>Personal Protective Equipment at Work Regulations 1992</a:t>
            </a:r>
          </a:p>
          <a:p>
            <a:pPr>
              <a:buFont typeface="Arial" panose="020B0604020202020204" pitchFamily="34" charset="0"/>
              <a:buChar char="•"/>
            </a:pPr>
            <a:r>
              <a:rPr lang="en-IE" dirty="0"/>
              <a:t>Health and Safety (Display Screen Equipment) Regulations 1992</a:t>
            </a:r>
          </a:p>
          <a:p>
            <a:endParaRPr lang="en-IE" dirty="0"/>
          </a:p>
          <a:p>
            <a:r>
              <a:rPr lang="en-IE" dirty="0"/>
              <a:t>2015 Construction Design and Management (CDM) Regulations</a:t>
            </a:r>
          </a:p>
          <a:p>
            <a:endParaRPr lang="en-IE" dirty="0"/>
          </a:p>
          <a:p>
            <a:r>
              <a:rPr lang="en-IE" b="1" dirty="0"/>
              <a:t>Evidence of Risk Assessment experience</a:t>
            </a:r>
          </a:p>
        </p:txBody>
      </p:sp>
    </p:spTree>
    <p:extLst>
      <p:ext uri="{BB962C8B-B14F-4D97-AF65-F5344CB8AC3E}">
        <p14:creationId xmlns:p14="http://schemas.microsoft.com/office/powerpoint/2010/main" val="139942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042" y="239078"/>
            <a:ext cx="2413839" cy="1573394"/>
          </a:xfrm>
          <a:prstGeom prst="rect">
            <a:avLst/>
          </a:prstGeom>
        </p:spPr>
      </p:pic>
      <p:sp>
        <p:nvSpPr>
          <p:cNvPr id="2" name="Title 1"/>
          <p:cNvSpPr>
            <a:spLocks noGrp="1"/>
          </p:cNvSpPr>
          <p:nvPr>
            <p:ph type="title"/>
          </p:nvPr>
        </p:nvSpPr>
        <p:spPr>
          <a:xfrm>
            <a:off x="1331119" y="285751"/>
            <a:ext cx="6481763" cy="507831"/>
          </a:xfrm>
        </p:spPr>
        <p:txBody>
          <a:bodyPr/>
          <a:lstStyle/>
          <a:p>
            <a:pPr marL="342900" indent="-342900"/>
            <a:r>
              <a:rPr lang="en-IE" dirty="0"/>
              <a:t>7. Sustainable Development</a:t>
            </a:r>
          </a:p>
        </p:txBody>
      </p:sp>
      <p:sp>
        <p:nvSpPr>
          <p:cNvPr id="3" name="Content Placeholder 2"/>
          <p:cNvSpPr>
            <a:spLocks noGrp="1"/>
          </p:cNvSpPr>
          <p:nvPr>
            <p:ph idx="1"/>
          </p:nvPr>
        </p:nvSpPr>
        <p:spPr>
          <a:xfrm>
            <a:off x="1428750" y="1257300"/>
            <a:ext cx="5829300" cy="2169825"/>
          </a:xfrm>
        </p:spPr>
        <p:txBody>
          <a:bodyPr/>
          <a:lstStyle/>
          <a:p>
            <a:r>
              <a:rPr lang="en-IE" dirty="0"/>
              <a:t>Awareness</a:t>
            </a:r>
          </a:p>
          <a:p>
            <a:endParaRPr lang="en-IE" dirty="0"/>
          </a:p>
          <a:p>
            <a:r>
              <a:rPr lang="en-IE" dirty="0"/>
              <a:t>Examples </a:t>
            </a:r>
          </a:p>
          <a:p>
            <a:pPr>
              <a:buFontTx/>
              <a:buChar char="-"/>
            </a:pPr>
            <a:r>
              <a:rPr lang="en-IE" dirty="0"/>
              <a:t>Cost effective solutions</a:t>
            </a:r>
          </a:p>
          <a:p>
            <a:pPr>
              <a:buFontTx/>
              <a:buChar char="-"/>
            </a:pPr>
            <a:r>
              <a:rPr lang="en-IE" dirty="0"/>
              <a:t>Reuse of materials (Crossrail – </a:t>
            </a:r>
            <a:r>
              <a:rPr lang="en-IE" dirty="0" err="1"/>
              <a:t>Wallasea</a:t>
            </a:r>
            <a:r>
              <a:rPr lang="en-IE" dirty="0"/>
              <a:t> Island)</a:t>
            </a:r>
          </a:p>
          <a:p>
            <a:pPr lvl="1">
              <a:buFontTx/>
              <a:buChar char="-"/>
            </a:pPr>
            <a:r>
              <a:rPr lang="en-IE" dirty="0"/>
              <a:t>Reduce lorry movements</a:t>
            </a:r>
          </a:p>
          <a:p>
            <a:pPr lvl="1">
              <a:buFontTx/>
              <a:buChar char="-"/>
            </a:pPr>
            <a:r>
              <a:rPr lang="en-IE" dirty="0"/>
              <a:t>Use water transport</a:t>
            </a:r>
          </a:p>
          <a:p>
            <a:pPr>
              <a:buFontTx/>
              <a:buChar char="-"/>
            </a:pPr>
            <a:endParaRPr lang="en-IE" dirty="0"/>
          </a:p>
          <a:p>
            <a:pPr marL="0" indent="0"/>
            <a:r>
              <a:rPr lang="en-IE" dirty="0"/>
              <a:t>‘Leading continuous improvement….’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799" y="2453923"/>
            <a:ext cx="3378201" cy="1900238"/>
          </a:xfrm>
          <a:prstGeom prst="rect">
            <a:avLst/>
          </a:prstGeom>
        </p:spPr>
      </p:pic>
    </p:spTree>
    <p:extLst>
      <p:ext uri="{BB962C8B-B14F-4D97-AF65-F5344CB8AC3E}">
        <p14:creationId xmlns:p14="http://schemas.microsoft.com/office/powerpoint/2010/main" val="35480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585906" cy="923330"/>
          </a:xfrm>
        </p:spPr>
        <p:txBody>
          <a:bodyPr/>
          <a:lstStyle/>
          <a:p>
            <a:pPr marL="342900" indent="-342900"/>
            <a:r>
              <a:rPr lang="en-IE" dirty="0"/>
              <a:t>8. Interpersonal Skills and Communication</a:t>
            </a:r>
          </a:p>
        </p:txBody>
      </p:sp>
      <p:sp>
        <p:nvSpPr>
          <p:cNvPr id="3" name="Content Placeholder 2"/>
          <p:cNvSpPr>
            <a:spLocks noGrp="1"/>
          </p:cNvSpPr>
          <p:nvPr>
            <p:ph idx="1"/>
          </p:nvPr>
        </p:nvSpPr>
        <p:spPr>
          <a:xfrm>
            <a:off x="1428750" y="1257300"/>
            <a:ext cx="2516161" cy="2169825"/>
          </a:xfrm>
        </p:spPr>
        <p:txBody>
          <a:bodyPr/>
          <a:lstStyle/>
          <a:p>
            <a:r>
              <a:rPr lang="en-IE" dirty="0"/>
              <a:t>Demonstrated at Review</a:t>
            </a:r>
          </a:p>
          <a:p>
            <a:endParaRPr lang="en-IE" dirty="0"/>
          </a:p>
          <a:p>
            <a:r>
              <a:rPr lang="en-IE" dirty="0"/>
              <a:t>	</a:t>
            </a:r>
            <a:r>
              <a:rPr lang="en-IE" b="1" dirty="0"/>
              <a:t>Discussion</a:t>
            </a:r>
          </a:p>
          <a:p>
            <a:endParaRPr lang="en-IE" dirty="0"/>
          </a:p>
          <a:p>
            <a:r>
              <a:rPr lang="en-IE" dirty="0"/>
              <a:t>	Presentation</a:t>
            </a:r>
          </a:p>
          <a:p>
            <a:endParaRPr lang="en-IE" dirty="0"/>
          </a:p>
          <a:p>
            <a:r>
              <a:rPr lang="en-IE" dirty="0"/>
              <a:t>	Reports</a:t>
            </a:r>
          </a:p>
          <a:p>
            <a:endParaRPr lang="en-IE" dirty="0"/>
          </a:p>
          <a:p>
            <a:r>
              <a:rPr lang="en-IE" dirty="0"/>
              <a:t>Manage diversity issues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404" y="1074030"/>
            <a:ext cx="3785127" cy="2523418"/>
          </a:xfrm>
          <a:prstGeom prst="rect">
            <a:avLst/>
          </a:prstGeom>
        </p:spPr>
      </p:pic>
    </p:spTree>
    <p:extLst>
      <p:ext uri="{BB962C8B-B14F-4D97-AF65-F5344CB8AC3E}">
        <p14:creationId xmlns:p14="http://schemas.microsoft.com/office/powerpoint/2010/main" val="320426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507831"/>
          </a:xfrm>
        </p:spPr>
        <p:txBody>
          <a:bodyPr/>
          <a:lstStyle/>
          <a:p>
            <a:pPr marL="342900" indent="-342900"/>
            <a:r>
              <a:rPr lang="en-IE" dirty="0"/>
              <a:t>9. Professional Commitment</a:t>
            </a:r>
          </a:p>
        </p:txBody>
      </p:sp>
      <p:sp>
        <p:nvSpPr>
          <p:cNvPr id="3" name="Content Placeholder 2"/>
          <p:cNvSpPr>
            <a:spLocks noGrp="1"/>
          </p:cNvSpPr>
          <p:nvPr>
            <p:ph idx="1"/>
          </p:nvPr>
        </p:nvSpPr>
        <p:spPr>
          <a:xfrm>
            <a:off x="1428750" y="1257301"/>
            <a:ext cx="3759071" cy="2377574"/>
          </a:xfrm>
        </p:spPr>
        <p:txBody>
          <a:bodyPr/>
          <a:lstStyle/>
          <a:p>
            <a:pPr>
              <a:buFont typeface="Arial" panose="020B0604020202020204" pitchFamily="34" charset="0"/>
              <a:buChar char="•"/>
            </a:pPr>
            <a:r>
              <a:rPr lang="en-IE" dirty="0"/>
              <a:t>Attend ICE / BGA / BTS meetings</a:t>
            </a:r>
          </a:p>
          <a:p>
            <a:pPr>
              <a:buFont typeface="Arial" panose="020B0604020202020204" pitchFamily="34" charset="0"/>
              <a:buChar char="•"/>
            </a:pPr>
            <a:endParaRPr lang="en-IE" dirty="0"/>
          </a:p>
          <a:p>
            <a:pPr>
              <a:buFont typeface="Arial" panose="020B0604020202020204" pitchFamily="34" charset="0"/>
              <a:buChar char="•"/>
            </a:pPr>
            <a:r>
              <a:rPr lang="en-IE" dirty="0"/>
              <a:t>ICE Code of Conduct</a:t>
            </a:r>
          </a:p>
          <a:p>
            <a:pPr>
              <a:buFont typeface="Arial" panose="020B0604020202020204" pitchFamily="34" charset="0"/>
              <a:buChar char="•"/>
            </a:pPr>
            <a:endParaRPr lang="en-IE" dirty="0"/>
          </a:p>
          <a:p>
            <a:pPr>
              <a:buFont typeface="Arial" panose="020B0604020202020204" pitchFamily="34" charset="0"/>
              <a:buChar char="•"/>
            </a:pPr>
            <a:r>
              <a:rPr lang="en-IE" dirty="0"/>
              <a:t>Maintain CPD record</a:t>
            </a:r>
          </a:p>
          <a:p>
            <a:pPr>
              <a:buFont typeface="Arial" panose="020B0604020202020204" pitchFamily="34" charset="0"/>
              <a:buChar char="•"/>
            </a:pPr>
            <a:endParaRPr lang="en-IE" dirty="0"/>
          </a:p>
          <a:p>
            <a:pPr>
              <a:buFont typeface="Arial" panose="020B0604020202020204" pitchFamily="34" charset="0"/>
              <a:buChar char="•"/>
            </a:pPr>
            <a:r>
              <a:rPr lang="en-IE" dirty="0"/>
              <a:t>Membership of committee (i.e. BGA Young Persons Committee)</a:t>
            </a:r>
          </a:p>
          <a:p>
            <a:pPr>
              <a:buFont typeface="Arial" panose="020B0604020202020204" pitchFamily="34" charset="0"/>
              <a:buChar char="•"/>
            </a:pPr>
            <a:endParaRPr lang="en-IE" dirty="0"/>
          </a:p>
          <a:p>
            <a:pPr>
              <a:buFont typeface="Arial" panose="020B0604020202020204" pitchFamily="34" charset="0"/>
              <a:buChar char="•"/>
            </a:pPr>
            <a:r>
              <a:rPr lang="en-IE" dirty="0"/>
              <a:t>Stem Ambassador</a:t>
            </a:r>
          </a:p>
        </p:txBody>
      </p:sp>
      <p:pic>
        <p:nvPicPr>
          <p:cNvPr id="4" name="Picture 2" descr="http://ts1.mm.bing.net/th?&amp;id=HN.60804443464020827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424" y="1763491"/>
            <a:ext cx="2511072" cy="183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3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BGA ECG</a:t>
            </a:r>
          </a:p>
        </p:txBody>
      </p:sp>
      <p:sp>
        <p:nvSpPr>
          <p:cNvPr id="6" name="Subtitle 5"/>
          <p:cNvSpPr>
            <a:spLocks noGrp="1"/>
          </p:cNvSpPr>
          <p:nvPr>
            <p:ph type="subTitle" idx="1"/>
          </p:nvPr>
        </p:nvSpPr>
        <p:spPr/>
        <p:txBody>
          <a:bodyPr/>
          <a:lstStyle/>
          <a:p>
            <a:r>
              <a:rPr lang="en-GB" dirty="0"/>
              <a:t>ICE CPR for Geotechnical Engineers</a:t>
            </a:r>
          </a:p>
        </p:txBody>
      </p:sp>
      <p:sp>
        <p:nvSpPr>
          <p:cNvPr id="7" name="Text Placeholder 6"/>
          <p:cNvSpPr>
            <a:spLocks noGrp="1"/>
          </p:cNvSpPr>
          <p:nvPr>
            <p:ph type="body" sz="quarter" idx="13"/>
          </p:nvPr>
        </p:nvSpPr>
        <p:spPr/>
        <p:txBody>
          <a:bodyPr/>
          <a:lstStyle/>
          <a:p>
            <a:r>
              <a:rPr lang="en-GB" dirty="0"/>
              <a:t>Review day tips and hints</a:t>
            </a:r>
          </a:p>
          <a:p>
            <a:r>
              <a:rPr lang="en-GB" dirty="0"/>
              <a:t>Alison Graham </a:t>
            </a:r>
          </a:p>
        </p:txBody>
      </p:sp>
      <p:sp>
        <p:nvSpPr>
          <p:cNvPr id="8" name="Date Placeholder 7"/>
          <p:cNvSpPr>
            <a:spLocks noGrp="1"/>
          </p:cNvSpPr>
          <p:nvPr>
            <p:ph type="dt" sz="half" idx="10"/>
          </p:nvPr>
        </p:nvSpPr>
        <p:spPr/>
        <p:txBody>
          <a:bodyPr/>
          <a:lstStyle/>
          <a:p>
            <a:fld id="{8D22D039-AAF3-403C-B356-A734B9A40905}" type="datetime4">
              <a:rPr lang="en-GB" smtClean="0"/>
              <a:t>20 February 2018</a:t>
            </a:fld>
            <a:endParaRPr lang="en-GB"/>
          </a:p>
        </p:txBody>
      </p:sp>
      <p:sp>
        <p:nvSpPr>
          <p:cNvPr id="10" name="Slide Number Placeholder 9"/>
          <p:cNvSpPr>
            <a:spLocks noGrp="1"/>
          </p:cNvSpPr>
          <p:nvPr>
            <p:ph type="sldNum" sz="quarter" idx="12"/>
          </p:nvPr>
        </p:nvSpPr>
        <p:spPr/>
        <p:txBody>
          <a:bodyPr/>
          <a:lstStyle/>
          <a:p>
            <a:fld id="{176D42AD-1083-4040-A350-B262F26E2DDE}" type="slidenum">
              <a:rPr lang="en-GB" smtClean="0"/>
              <a:pPr/>
              <a:t>15</a:t>
            </a:fld>
            <a:endParaRPr lang="en-GB"/>
          </a:p>
        </p:txBody>
      </p:sp>
    </p:spTree>
    <p:extLst>
      <p:ext uri="{BB962C8B-B14F-4D97-AF65-F5344CB8AC3E}">
        <p14:creationId xmlns:p14="http://schemas.microsoft.com/office/powerpoint/2010/main" val="189490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32AD0B-C9E9-464E-A79E-804714F78B19}"/>
              </a:ext>
            </a:extLst>
          </p:cNvPr>
          <p:cNvSpPr/>
          <p:nvPr/>
        </p:nvSpPr>
        <p:spPr>
          <a:xfrm>
            <a:off x="4499992" y="1203598"/>
            <a:ext cx="4644008" cy="39399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t>Review process</a:t>
            </a:r>
          </a:p>
        </p:txBody>
      </p:sp>
      <p:grpSp>
        <p:nvGrpSpPr>
          <p:cNvPr id="10" name="Group 9">
            <a:extLst>
              <a:ext uri="{FF2B5EF4-FFF2-40B4-BE49-F238E27FC236}">
                <a16:creationId xmlns:a16="http://schemas.microsoft.com/office/drawing/2014/main" id="{0A9BC9B7-330B-4E44-A44B-65CDF5BD9E1B}"/>
              </a:ext>
            </a:extLst>
          </p:cNvPr>
          <p:cNvGrpSpPr/>
          <p:nvPr/>
        </p:nvGrpSpPr>
        <p:grpSpPr>
          <a:xfrm>
            <a:off x="1610484" y="1419622"/>
            <a:ext cx="5780927" cy="3292908"/>
            <a:chOff x="1680657" y="1419622"/>
            <a:chExt cx="5780927" cy="3292908"/>
          </a:xfrm>
        </p:grpSpPr>
        <p:sp>
          <p:nvSpPr>
            <p:cNvPr id="11" name="Freeform: Shape 10">
              <a:extLst>
                <a:ext uri="{FF2B5EF4-FFF2-40B4-BE49-F238E27FC236}">
                  <a16:creationId xmlns:a16="http://schemas.microsoft.com/office/drawing/2014/main" id="{F598270D-B479-4F7D-993F-AB922F0A30DC}"/>
                </a:ext>
              </a:extLst>
            </p:cNvPr>
            <p:cNvSpPr/>
            <p:nvPr/>
          </p:nvSpPr>
          <p:spPr>
            <a:xfrm>
              <a:off x="1680657" y="3632530"/>
              <a:ext cx="5760000" cy="1080000"/>
            </a:xfrm>
            <a:custGeom>
              <a:avLst/>
              <a:gdLst>
                <a:gd name="connsiteX0" fmla="*/ 0 w 5085562"/>
                <a:gd name="connsiteY0" fmla="*/ 0 h 1062214"/>
                <a:gd name="connsiteX1" fmla="*/ 5085562 w 5085562"/>
                <a:gd name="connsiteY1" fmla="*/ 0 h 1062214"/>
                <a:gd name="connsiteX2" fmla="*/ 5085562 w 5085562"/>
                <a:gd name="connsiteY2" fmla="*/ 1062214 h 1062214"/>
                <a:gd name="connsiteX3" fmla="*/ 0 w 5085562"/>
                <a:gd name="connsiteY3" fmla="*/ 1062214 h 1062214"/>
                <a:gd name="connsiteX4" fmla="*/ 0 w 5085562"/>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62" h="1062214">
                  <a:moveTo>
                    <a:pt x="0" y="0"/>
                  </a:moveTo>
                  <a:lnTo>
                    <a:pt x="5085562" y="0"/>
                  </a:lnTo>
                  <a:lnTo>
                    <a:pt x="5085562" y="1062214"/>
                  </a:lnTo>
                  <a:lnTo>
                    <a:pt x="0" y="1062214"/>
                  </a:lnTo>
                  <a:lnTo>
                    <a:pt x="0" y="0"/>
                  </a:lnTo>
                  <a:close/>
                </a:path>
              </a:pathLst>
            </a:custGeom>
            <a:ln>
              <a:noFill/>
            </a:ln>
          </p:spPr>
          <p:style>
            <a:lnRef idx="2">
              <a:schemeClr val="lt1">
                <a:hueOff val="0"/>
                <a:satOff val="0"/>
                <a:lumOff val="0"/>
                <a:alphaOff val="0"/>
              </a:schemeClr>
            </a:lnRef>
            <a:fillRef idx="1">
              <a:schemeClr val="accent3">
                <a:alpha val="80000"/>
                <a:hueOff val="0"/>
                <a:satOff val="0"/>
                <a:lumOff val="0"/>
                <a:alphaOff val="0"/>
              </a:schemeClr>
            </a:fillRef>
            <a:effectRef idx="0">
              <a:schemeClr val="accent3">
                <a:alpha val="80000"/>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Review Day </a:t>
              </a:r>
            </a:p>
            <a:p>
              <a:pPr marL="0" lvl="0" indent="0" algn="ctr" defTabSz="1200150">
                <a:lnSpc>
                  <a:spcPct val="90000"/>
                </a:lnSpc>
                <a:spcBef>
                  <a:spcPct val="0"/>
                </a:spcBef>
                <a:spcAft>
                  <a:spcPct val="35000"/>
                </a:spcAft>
                <a:buNone/>
              </a:pPr>
              <a:r>
                <a:rPr lang="en-US" sz="2700" kern="1200" dirty="0"/>
                <a:t>Presentation, Interview WE</a:t>
              </a:r>
            </a:p>
          </p:txBody>
        </p:sp>
        <p:sp>
          <p:nvSpPr>
            <p:cNvPr id="12" name="Freeform: Shape 11">
              <a:extLst>
                <a:ext uri="{FF2B5EF4-FFF2-40B4-BE49-F238E27FC236}">
                  <a16:creationId xmlns:a16="http://schemas.microsoft.com/office/drawing/2014/main" id="{943F7E05-55D5-4C77-8DC6-16CD8BAFAE26}"/>
                </a:ext>
              </a:extLst>
            </p:cNvPr>
            <p:cNvSpPr/>
            <p:nvPr/>
          </p:nvSpPr>
          <p:spPr>
            <a:xfrm>
              <a:off x="1683957" y="2523843"/>
              <a:ext cx="2930791" cy="1080000"/>
            </a:xfrm>
            <a:custGeom>
              <a:avLst/>
              <a:gdLst>
                <a:gd name="connsiteX0" fmla="*/ 0 w 2930791"/>
                <a:gd name="connsiteY0" fmla="*/ 0 h 1062214"/>
                <a:gd name="connsiteX1" fmla="*/ 2930791 w 2930791"/>
                <a:gd name="connsiteY1" fmla="*/ 0 h 1062214"/>
                <a:gd name="connsiteX2" fmla="*/ 2930791 w 2930791"/>
                <a:gd name="connsiteY2" fmla="*/ 1062214 h 1062214"/>
                <a:gd name="connsiteX3" fmla="*/ 0 w 2930791"/>
                <a:gd name="connsiteY3" fmla="*/ 1062214 h 1062214"/>
                <a:gd name="connsiteX4" fmla="*/ 0 w 2930791"/>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791" h="1062214">
                  <a:moveTo>
                    <a:pt x="0" y="0"/>
                  </a:moveTo>
                  <a:lnTo>
                    <a:pt x="2930791" y="0"/>
                  </a:lnTo>
                  <a:lnTo>
                    <a:pt x="2930791" y="1062214"/>
                  </a:lnTo>
                  <a:lnTo>
                    <a:pt x="0" y="1062214"/>
                  </a:lnTo>
                  <a:lnTo>
                    <a:pt x="0" y="0"/>
                  </a:lnTo>
                  <a:close/>
                </a:path>
              </a:pathLst>
            </a:custGeom>
            <a:ln>
              <a:noFill/>
            </a:ln>
          </p:spPr>
          <p:style>
            <a:lnRef idx="2">
              <a:schemeClr val="lt1">
                <a:hueOff val="0"/>
                <a:satOff val="0"/>
                <a:lumOff val="0"/>
                <a:alphaOff val="0"/>
              </a:schemeClr>
            </a:lnRef>
            <a:fillRef idx="1">
              <a:schemeClr val="accent3">
                <a:alpha val="70000"/>
                <a:hueOff val="0"/>
                <a:satOff val="0"/>
                <a:lumOff val="0"/>
                <a:alphaOff val="0"/>
              </a:schemeClr>
            </a:fillRef>
            <a:effectRef idx="0">
              <a:schemeClr val="accent3">
                <a:alpha val="7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Review document submission (Report plus Appendices, CV and CPD record)</a:t>
              </a:r>
            </a:p>
          </p:txBody>
        </p:sp>
        <p:sp>
          <p:nvSpPr>
            <p:cNvPr id="13" name="Freeform: Shape 12">
              <a:extLst>
                <a:ext uri="{FF2B5EF4-FFF2-40B4-BE49-F238E27FC236}">
                  <a16:creationId xmlns:a16="http://schemas.microsoft.com/office/drawing/2014/main" id="{A930CD8C-D845-47CE-97A8-1D6A790611C8}"/>
                </a:ext>
              </a:extLst>
            </p:cNvPr>
            <p:cNvSpPr/>
            <p:nvPr/>
          </p:nvSpPr>
          <p:spPr>
            <a:xfrm>
              <a:off x="5549984" y="1419622"/>
              <a:ext cx="1911600" cy="1080000"/>
            </a:xfrm>
            <a:custGeom>
              <a:avLst/>
              <a:gdLst>
                <a:gd name="connsiteX0" fmla="*/ 0 w 1425254"/>
                <a:gd name="connsiteY0" fmla="*/ 0 h 1062214"/>
                <a:gd name="connsiteX1" fmla="*/ 1425254 w 1425254"/>
                <a:gd name="connsiteY1" fmla="*/ 0 h 1062214"/>
                <a:gd name="connsiteX2" fmla="*/ 1425254 w 1425254"/>
                <a:gd name="connsiteY2" fmla="*/ 1062214 h 1062214"/>
                <a:gd name="connsiteX3" fmla="*/ 0 w 1425254"/>
                <a:gd name="connsiteY3" fmla="*/ 1062214 h 1062214"/>
                <a:gd name="connsiteX4" fmla="*/ 0 w 1425254"/>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254" h="1062214">
                  <a:moveTo>
                    <a:pt x="0" y="0"/>
                  </a:moveTo>
                  <a:lnTo>
                    <a:pt x="1425254" y="0"/>
                  </a:lnTo>
                  <a:lnTo>
                    <a:pt x="1425254" y="1062214"/>
                  </a:lnTo>
                  <a:lnTo>
                    <a:pt x="0" y="1062214"/>
                  </a:lnTo>
                  <a:lnTo>
                    <a:pt x="0" y="0"/>
                  </a:ln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Discussion with Sponsors</a:t>
              </a:r>
            </a:p>
          </p:txBody>
        </p:sp>
        <p:sp>
          <p:nvSpPr>
            <p:cNvPr id="14" name="Freeform: Shape 13">
              <a:extLst>
                <a:ext uri="{FF2B5EF4-FFF2-40B4-BE49-F238E27FC236}">
                  <a16:creationId xmlns:a16="http://schemas.microsoft.com/office/drawing/2014/main" id="{41132EAC-594A-4B81-812D-822A97D24FFC}"/>
                </a:ext>
              </a:extLst>
            </p:cNvPr>
            <p:cNvSpPr/>
            <p:nvPr/>
          </p:nvSpPr>
          <p:spPr>
            <a:xfrm>
              <a:off x="1682492" y="1419622"/>
              <a:ext cx="1911600" cy="1080000"/>
            </a:xfrm>
            <a:custGeom>
              <a:avLst/>
              <a:gdLst>
                <a:gd name="connsiteX0" fmla="*/ 0 w 1244908"/>
                <a:gd name="connsiteY0" fmla="*/ 0 h 1062214"/>
                <a:gd name="connsiteX1" fmla="*/ 1244908 w 1244908"/>
                <a:gd name="connsiteY1" fmla="*/ 0 h 1062214"/>
                <a:gd name="connsiteX2" fmla="*/ 1244908 w 1244908"/>
                <a:gd name="connsiteY2" fmla="*/ 1062214 h 1062214"/>
                <a:gd name="connsiteX3" fmla="*/ 0 w 1244908"/>
                <a:gd name="connsiteY3" fmla="*/ 1062214 h 1062214"/>
                <a:gd name="connsiteX4" fmla="*/ 0 w 1244908"/>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908" h="1062214">
                  <a:moveTo>
                    <a:pt x="0" y="0"/>
                  </a:moveTo>
                  <a:lnTo>
                    <a:pt x="1244908" y="0"/>
                  </a:lnTo>
                  <a:lnTo>
                    <a:pt x="1244908" y="1062214"/>
                  </a:lnTo>
                  <a:lnTo>
                    <a:pt x="0" y="1062214"/>
                  </a:lnTo>
                  <a:lnTo>
                    <a:pt x="0" y="0"/>
                  </a:ln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ICE Guidance</a:t>
              </a:r>
            </a:p>
            <a:p>
              <a:pPr marL="0" lvl="0" indent="0" algn="ctr" defTabSz="577850">
                <a:lnSpc>
                  <a:spcPct val="90000"/>
                </a:lnSpc>
                <a:spcBef>
                  <a:spcPct val="0"/>
                </a:spcBef>
                <a:spcAft>
                  <a:spcPct val="35000"/>
                </a:spcAft>
                <a:buNone/>
              </a:pPr>
              <a:r>
                <a:rPr lang="en-US" sz="1300" kern="1200" dirty="0"/>
                <a:t>Planning</a:t>
              </a:r>
            </a:p>
          </p:txBody>
        </p:sp>
        <p:sp>
          <p:nvSpPr>
            <p:cNvPr id="15" name="Freeform: Shape 14">
              <a:extLst>
                <a:ext uri="{FF2B5EF4-FFF2-40B4-BE49-F238E27FC236}">
                  <a16:creationId xmlns:a16="http://schemas.microsoft.com/office/drawing/2014/main" id="{B14B92DE-43B9-4C3E-A78F-923AF788B6ED}"/>
                </a:ext>
              </a:extLst>
            </p:cNvPr>
            <p:cNvSpPr/>
            <p:nvPr/>
          </p:nvSpPr>
          <p:spPr>
            <a:xfrm>
              <a:off x="3614955" y="1419622"/>
              <a:ext cx="1911600" cy="1080000"/>
            </a:xfrm>
            <a:custGeom>
              <a:avLst/>
              <a:gdLst>
                <a:gd name="connsiteX0" fmla="*/ 0 w 1501297"/>
                <a:gd name="connsiteY0" fmla="*/ 0 h 1062214"/>
                <a:gd name="connsiteX1" fmla="*/ 1501297 w 1501297"/>
                <a:gd name="connsiteY1" fmla="*/ 0 h 1062214"/>
                <a:gd name="connsiteX2" fmla="*/ 1501297 w 1501297"/>
                <a:gd name="connsiteY2" fmla="*/ 1062214 h 1062214"/>
                <a:gd name="connsiteX3" fmla="*/ 0 w 1501297"/>
                <a:gd name="connsiteY3" fmla="*/ 1062214 h 1062214"/>
                <a:gd name="connsiteX4" fmla="*/ 0 w 1501297"/>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97" h="1062214">
                  <a:moveTo>
                    <a:pt x="0" y="0"/>
                  </a:moveTo>
                  <a:lnTo>
                    <a:pt x="1501297" y="0"/>
                  </a:lnTo>
                  <a:lnTo>
                    <a:pt x="1501297" y="1062214"/>
                  </a:lnTo>
                  <a:lnTo>
                    <a:pt x="0" y="1062214"/>
                  </a:lnTo>
                  <a:lnTo>
                    <a:pt x="0" y="0"/>
                  </a:ln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Initial Application</a:t>
              </a:r>
            </a:p>
          </p:txBody>
        </p:sp>
        <p:sp>
          <p:nvSpPr>
            <p:cNvPr id="16" name="Freeform: Shape 15">
              <a:extLst>
                <a:ext uri="{FF2B5EF4-FFF2-40B4-BE49-F238E27FC236}">
                  <a16:creationId xmlns:a16="http://schemas.microsoft.com/office/drawing/2014/main" id="{93CF3197-E9DB-4B8D-A217-C0516D57AB9B}"/>
                </a:ext>
              </a:extLst>
            </p:cNvPr>
            <p:cNvSpPr/>
            <p:nvPr/>
          </p:nvSpPr>
          <p:spPr>
            <a:xfrm>
              <a:off x="4625962" y="2525984"/>
              <a:ext cx="1404000" cy="1080000"/>
            </a:xfrm>
            <a:custGeom>
              <a:avLst/>
              <a:gdLst>
                <a:gd name="connsiteX0" fmla="*/ 0 w 778287"/>
                <a:gd name="connsiteY0" fmla="*/ 0 h 1062214"/>
                <a:gd name="connsiteX1" fmla="*/ 778287 w 778287"/>
                <a:gd name="connsiteY1" fmla="*/ 0 h 1062214"/>
                <a:gd name="connsiteX2" fmla="*/ 778287 w 778287"/>
                <a:gd name="connsiteY2" fmla="*/ 1062214 h 1062214"/>
                <a:gd name="connsiteX3" fmla="*/ 0 w 778287"/>
                <a:gd name="connsiteY3" fmla="*/ 1062214 h 1062214"/>
                <a:gd name="connsiteX4" fmla="*/ 0 w 778287"/>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87" h="1062214">
                  <a:moveTo>
                    <a:pt x="0" y="0"/>
                  </a:moveTo>
                  <a:lnTo>
                    <a:pt x="778287" y="0"/>
                  </a:lnTo>
                  <a:lnTo>
                    <a:pt x="778287" y="1062214"/>
                  </a:lnTo>
                  <a:lnTo>
                    <a:pt x="0" y="1062214"/>
                  </a:lnTo>
                  <a:lnTo>
                    <a:pt x="0" y="0"/>
                  </a:lnTo>
                  <a:close/>
                </a:path>
              </a:pathLst>
            </a:custGeom>
            <a:ln>
              <a:noFill/>
            </a:ln>
          </p:spPr>
          <p:style>
            <a:lnRef idx="2">
              <a:schemeClr val="lt1">
                <a:hueOff val="0"/>
                <a:satOff val="0"/>
                <a:lumOff val="0"/>
                <a:alphaOff val="0"/>
              </a:schemeClr>
            </a:lnRef>
            <a:fillRef idx="1">
              <a:schemeClr val="accent3">
                <a:alpha val="70000"/>
                <a:hueOff val="0"/>
                <a:satOff val="0"/>
                <a:lumOff val="0"/>
                <a:alphaOff val="0"/>
              </a:schemeClr>
            </a:fillRef>
            <a:effectRef idx="0">
              <a:schemeClr val="accent3">
                <a:alpha val="7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Written Exercise Prep</a:t>
              </a:r>
            </a:p>
          </p:txBody>
        </p:sp>
        <p:sp>
          <p:nvSpPr>
            <p:cNvPr id="17" name="Freeform: Shape 16">
              <a:extLst>
                <a:ext uri="{FF2B5EF4-FFF2-40B4-BE49-F238E27FC236}">
                  <a16:creationId xmlns:a16="http://schemas.microsoft.com/office/drawing/2014/main" id="{161BA432-59D9-4F2F-9673-5355D3F89393}"/>
                </a:ext>
              </a:extLst>
            </p:cNvPr>
            <p:cNvSpPr/>
            <p:nvPr/>
          </p:nvSpPr>
          <p:spPr>
            <a:xfrm>
              <a:off x="6045291" y="2525985"/>
              <a:ext cx="1404000" cy="1080000"/>
            </a:xfrm>
            <a:custGeom>
              <a:avLst/>
              <a:gdLst>
                <a:gd name="connsiteX0" fmla="*/ 0 w 722532"/>
                <a:gd name="connsiteY0" fmla="*/ 0 h 1062214"/>
                <a:gd name="connsiteX1" fmla="*/ 722532 w 722532"/>
                <a:gd name="connsiteY1" fmla="*/ 0 h 1062214"/>
                <a:gd name="connsiteX2" fmla="*/ 722532 w 722532"/>
                <a:gd name="connsiteY2" fmla="*/ 1062214 h 1062214"/>
                <a:gd name="connsiteX3" fmla="*/ 0 w 722532"/>
                <a:gd name="connsiteY3" fmla="*/ 1062214 h 1062214"/>
                <a:gd name="connsiteX4" fmla="*/ 0 w 722532"/>
                <a:gd name="connsiteY4" fmla="*/ 0 h 106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532" h="1062214">
                  <a:moveTo>
                    <a:pt x="0" y="0"/>
                  </a:moveTo>
                  <a:lnTo>
                    <a:pt x="722532" y="0"/>
                  </a:lnTo>
                  <a:lnTo>
                    <a:pt x="722532" y="1062214"/>
                  </a:lnTo>
                  <a:lnTo>
                    <a:pt x="0" y="1062214"/>
                  </a:lnTo>
                  <a:lnTo>
                    <a:pt x="0" y="0"/>
                  </a:lnTo>
                  <a:close/>
                </a:path>
              </a:pathLst>
            </a:custGeom>
            <a:ln>
              <a:noFill/>
            </a:ln>
          </p:spPr>
          <p:style>
            <a:lnRef idx="2">
              <a:schemeClr val="lt1">
                <a:hueOff val="0"/>
                <a:satOff val="0"/>
                <a:lumOff val="0"/>
                <a:alphaOff val="0"/>
              </a:schemeClr>
            </a:lnRef>
            <a:fillRef idx="1">
              <a:schemeClr val="accent3">
                <a:alpha val="70000"/>
                <a:hueOff val="0"/>
                <a:satOff val="0"/>
                <a:lumOff val="0"/>
                <a:alphaOff val="0"/>
              </a:schemeClr>
            </a:fillRef>
            <a:effectRef idx="0">
              <a:schemeClr val="accent3">
                <a:alpha val="70000"/>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Practice Review</a:t>
              </a:r>
            </a:p>
          </p:txBody>
        </p:sp>
      </p:grpSp>
      <p:sp>
        <p:nvSpPr>
          <p:cNvPr id="5" name="Date Placeholder 4"/>
          <p:cNvSpPr>
            <a:spLocks noGrp="1"/>
          </p:cNvSpPr>
          <p:nvPr>
            <p:ph type="dt" sz="half" idx="10"/>
          </p:nvPr>
        </p:nvSpPr>
        <p:spPr/>
        <p:txBody>
          <a:bodyPr/>
          <a:lstStyle/>
          <a:p>
            <a:fld id="{62B84701-387F-43E3-BD10-AC63230C89A4}" type="datetime4">
              <a:rPr lang="en-GB" smtClean="0"/>
              <a:t>20 February 2018</a:t>
            </a:fld>
            <a:endParaRPr lang="en-GB"/>
          </a:p>
        </p:txBody>
      </p:sp>
      <p:sp>
        <p:nvSpPr>
          <p:cNvPr id="7" name="Slide Number Placeholder 6"/>
          <p:cNvSpPr>
            <a:spLocks noGrp="1"/>
          </p:cNvSpPr>
          <p:nvPr>
            <p:ph type="sldNum" sz="quarter" idx="12"/>
          </p:nvPr>
        </p:nvSpPr>
        <p:spPr/>
        <p:txBody>
          <a:bodyPr/>
          <a:lstStyle/>
          <a:p>
            <a:fld id="{176D42AD-1083-4040-A350-B262F26E2DDE}" type="slidenum">
              <a:rPr lang="en-GB" smtClean="0"/>
              <a:t>16</a:t>
            </a:fld>
            <a:endParaRPr lang="en-GB"/>
          </a:p>
        </p:txBody>
      </p:sp>
      <p:sp>
        <p:nvSpPr>
          <p:cNvPr id="8" name="Text Placeholder 7">
            <a:extLst>
              <a:ext uri="{FF2B5EF4-FFF2-40B4-BE49-F238E27FC236}">
                <a16:creationId xmlns:a16="http://schemas.microsoft.com/office/drawing/2014/main" id="{2E6CF279-7B55-410F-9285-72B282FCE306}"/>
              </a:ext>
            </a:extLst>
          </p:cNvPr>
          <p:cNvSpPr>
            <a:spLocks noGrp="1"/>
          </p:cNvSpPr>
          <p:nvPr>
            <p:ph type="body" sz="quarter" idx="13"/>
          </p:nvPr>
        </p:nvSpPr>
        <p:spPr/>
        <p:txBody>
          <a:bodyPr/>
          <a:lstStyle/>
          <a:p>
            <a:r>
              <a:rPr lang="en-GB" dirty="0"/>
              <a:t>Summary</a:t>
            </a:r>
          </a:p>
        </p:txBody>
      </p:sp>
    </p:spTree>
    <p:extLst>
      <p:ext uri="{BB962C8B-B14F-4D97-AF65-F5344CB8AC3E}">
        <p14:creationId xmlns:p14="http://schemas.microsoft.com/office/powerpoint/2010/main" val="12649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 Guidance</a:t>
            </a:r>
          </a:p>
        </p:txBody>
      </p:sp>
      <p:sp>
        <p:nvSpPr>
          <p:cNvPr id="6" name="Content Placeholder 5"/>
          <p:cNvSpPr>
            <a:spLocks noGrp="1"/>
          </p:cNvSpPr>
          <p:nvPr>
            <p:ph sz="half" idx="1"/>
          </p:nvPr>
        </p:nvSpPr>
        <p:spPr>
          <a:xfrm>
            <a:off x="395999" y="1411200"/>
            <a:ext cx="3383913" cy="3248114"/>
          </a:xfrm>
        </p:spPr>
        <p:txBody>
          <a:bodyPr>
            <a:normAutofit/>
          </a:bodyPr>
          <a:lstStyle/>
          <a:p>
            <a:pPr lvl="2"/>
            <a:r>
              <a:rPr lang="en-GB" dirty="0"/>
              <a:t>Step 1 Download and read ICE Guidance.</a:t>
            </a:r>
          </a:p>
          <a:p>
            <a:pPr lvl="2"/>
            <a:r>
              <a:rPr lang="en-GB" dirty="0"/>
              <a:t>Have a plan</a:t>
            </a:r>
          </a:p>
          <a:p>
            <a:pPr lvl="2"/>
            <a:r>
              <a:rPr lang="en-GB" dirty="0"/>
              <a:t>Set aside time to prepare application forms and submission documents</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17</a:t>
            </a:fld>
            <a:endParaRPr lang="en-GB"/>
          </a:p>
        </p:txBody>
      </p:sp>
      <p:pic>
        <p:nvPicPr>
          <p:cNvPr id="7" name="Picture 6">
            <a:extLst>
              <a:ext uri="{FF2B5EF4-FFF2-40B4-BE49-F238E27FC236}">
                <a16:creationId xmlns:a16="http://schemas.microsoft.com/office/drawing/2014/main" id="{DC39CF74-D773-4E43-943C-67683415D3E5}"/>
              </a:ext>
            </a:extLst>
          </p:cNvPr>
          <p:cNvPicPr>
            <a:picLocks noChangeAspect="1"/>
          </p:cNvPicPr>
          <p:nvPr/>
        </p:nvPicPr>
        <p:blipFill>
          <a:blip r:embed="rId3"/>
          <a:stretch>
            <a:fillRect/>
          </a:stretch>
        </p:blipFill>
        <p:spPr>
          <a:xfrm>
            <a:off x="4407033" y="807151"/>
            <a:ext cx="2845346" cy="40222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42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plan timeline</a:t>
            </a:r>
          </a:p>
        </p:txBody>
      </p:sp>
      <p:sp>
        <p:nvSpPr>
          <p:cNvPr id="5" name="Date Placeholder 4"/>
          <p:cNvSpPr>
            <a:spLocks noGrp="1"/>
          </p:cNvSpPr>
          <p:nvPr>
            <p:ph type="dt" sz="half" idx="10"/>
          </p:nvPr>
        </p:nvSpPr>
        <p:spPr/>
        <p:txBody>
          <a:bodyPr/>
          <a:lstStyle/>
          <a:p>
            <a:fld id="{05F5EA18-8033-468A-AF70-AD75E159AF88}" type="datetime4">
              <a:rPr lang="en-GB" smtClean="0"/>
              <a:t>20 February 2018</a:t>
            </a:fld>
            <a:endParaRPr lang="en-GB"/>
          </a:p>
        </p:txBody>
      </p:sp>
      <p:sp>
        <p:nvSpPr>
          <p:cNvPr id="7" name="Slide Number Placeholder 6"/>
          <p:cNvSpPr>
            <a:spLocks noGrp="1"/>
          </p:cNvSpPr>
          <p:nvPr>
            <p:ph type="sldNum" sz="quarter" idx="12"/>
          </p:nvPr>
        </p:nvSpPr>
        <p:spPr/>
        <p:txBody>
          <a:bodyPr/>
          <a:lstStyle/>
          <a:p>
            <a:fld id="{176D42AD-1083-4040-A350-B262F26E2DDE}" type="slidenum">
              <a:rPr lang="en-GB" smtClean="0"/>
              <a:t>18</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270231829"/>
              </p:ext>
            </p:extLst>
          </p:nvPr>
        </p:nvGraphicFramePr>
        <p:xfrm>
          <a:off x="475777" y="1088108"/>
          <a:ext cx="7840762" cy="3677490"/>
        </p:xfrm>
        <a:graphic>
          <a:graphicData uri="http://schemas.openxmlformats.org/drawingml/2006/table">
            <a:tbl>
              <a:tblPr>
                <a:tableStyleId>{5C22544A-7EE6-4342-B048-85BDC9FD1C3A}</a:tableStyleId>
              </a:tblPr>
              <a:tblGrid>
                <a:gridCol w="2115994">
                  <a:extLst>
                    <a:ext uri="{9D8B030D-6E8A-4147-A177-3AD203B41FA5}">
                      <a16:colId xmlns:a16="http://schemas.microsoft.com/office/drawing/2014/main" val="20000"/>
                    </a:ext>
                  </a:extLst>
                </a:gridCol>
                <a:gridCol w="456263">
                  <a:extLst>
                    <a:ext uri="{9D8B030D-6E8A-4147-A177-3AD203B41FA5}">
                      <a16:colId xmlns:a16="http://schemas.microsoft.com/office/drawing/2014/main" val="20001"/>
                    </a:ext>
                  </a:extLst>
                </a:gridCol>
                <a:gridCol w="456263">
                  <a:extLst>
                    <a:ext uri="{9D8B030D-6E8A-4147-A177-3AD203B41FA5}">
                      <a16:colId xmlns:a16="http://schemas.microsoft.com/office/drawing/2014/main" val="543982609"/>
                    </a:ext>
                  </a:extLst>
                </a:gridCol>
                <a:gridCol w="456263">
                  <a:extLst>
                    <a:ext uri="{9D8B030D-6E8A-4147-A177-3AD203B41FA5}">
                      <a16:colId xmlns:a16="http://schemas.microsoft.com/office/drawing/2014/main" val="3280594358"/>
                    </a:ext>
                  </a:extLst>
                </a:gridCol>
                <a:gridCol w="483998">
                  <a:extLst>
                    <a:ext uri="{9D8B030D-6E8A-4147-A177-3AD203B41FA5}">
                      <a16:colId xmlns:a16="http://schemas.microsoft.com/office/drawing/2014/main" val="20002"/>
                    </a:ext>
                  </a:extLst>
                </a:gridCol>
                <a:gridCol w="483997">
                  <a:extLst>
                    <a:ext uri="{9D8B030D-6E8A-4147-A177-3AD203B41FA5}">
                      <a16:colId xmlns:a16="http://schemas.microsoft.com/office/drawing/2014/main" val="4173821267"/>
                    </a:ext>
                  </a:extLst>
                </a:gridCol>
                <a:gridCol w="483998">
                  <a:extLst>
                    <a:ext uri="{9D8B030D-6E8A-4147-A177-3AD203B41FA5}">
                      <a16:colId xmlns:a16="http://schemas.microsoft.com/office/drawing/2014/main" val="3360543501"/>
                    </a:ext>
                  </a:extLst>
                </a:gridCol>
                <a:gridCol w="483998">
                  <a:extLst>
                    <a:ext uri="{9D8B030D-6E8A-4147-A177-3AD203B41FA5}">
                      <a16:colId xmlns:a16="http://schemas.microsoft.com/office/drawing/2014/main" val="20003"/>
                    </a:ext>
                  </a:extLst>
                </a:gridCol>
                <a:gridCol w="483997">
                  <a:extLst>
                    <a:ext uri="{9D8B030D-6E8A-4147-A177-3AD203B41FA5}">
                      <a16:colId xmlns:a16="http://schemas.microsoft.com/office/drawing/2014/main" val="1701211680"/>
                    </a:ext>
                  </a:extLst>
                </a:gridCol>
                <a:gridCol w="483998">
                  <a:extLst>
                    <a:ext uri="{9D8B030D-6E8A-4147-A177-3AD203B41FA5}">
                      <a16:colId xmlns:a16="http://schemas.microsoft.com/office/drawing/2014/main" val="990292732"/>
                    </a:ext>
                  </a:extLst>
                </a:gridCol>
                <a:gridCol w="483998">
                  <a:extLst>
                    <a:ext uri="{9D8B030D-6E8A-4147-A177-3AD203B41FA5}">
                      <a16:colId xmlns:a16="http://schemas.microsoft.com/office/drawing/2014/main" val="20004"/>
                    </a:ext>
                  </a:extLst>
                </a:gridCol>
                <a:gridCol w="483997">
                  <a:extLst>
                    <a:ext uri="{9D8B030D-6E8A-4147-A177-3AD203B41FA5}">
                      <a16:colId xmlns:a16="http://schemas.microsoft.com/office/drawing/2014/main" val="587456771"/>
                    </a:ext>
                  </a:extLst>
                </a:gridCol>
                <a:gridCol w="483998">
                  <a:extLst>
                    <a:ext uri="{9D8B030D-6E8A-4147-A177-3AD203B41FA5}">
                      <a16:colId xmlns:a16="http://schemas.microsoft.com/office/drawing/2014/main" val="3956293025"/>
                    </a:ext>
                  </a:extLst>
                </a:gridCol>
              </a:tblGrid>
              <a:tr h="278440">
                <a:tc>
                  <a:txBody>
                    <a:bodyPr/>
                    <a:lstStyle/>
                    <a:p>
                      <a:pPr algn="l">
                        <a:lnSpc>
                          <a:spcPct val="115000"/>
                        </a:lnSpc>
                        <a:spcBef>
                          <a:spcPts val="300"/>
                        </a:spcBef>
                        <a:spcAft>
                          <a:spcPts val="300"/>
                        </a:spcAft>
                      </a:pPr>
                      <a:r>
                        <a:rPr lang="en-US" sz="1000" b="1" dirty="0">
                          <a:solidFill>
                            <a:schemeClr val="bg2"/>
                          </a:solidFill>
                          <a:effectLst/>
                          <a:latin typeface="+mn-lt"/>
                          <a:ea typeface="+mn-ea"/>
                          <a:cs typeface="+mn-cs"/>
                        </a:rPr>
                        <a:t>Action</a:t>
                      </a:r>
                      <a:endPar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US" sz="1000" b="1" dirty="0">
                          <a:solidFill>
                            <a:schemeClr val="bg2"/>
                          </a:solidFill>
                          <a:effectLst/>
                          <a:latin typeface="+mn-lt"/>
                          <a:ea typeface="+mn-ea"/>
                          <a:cs typeface="+mn-cs"/>
                        </a:rPr>
                        <a:t>Jan</a:t>
                      </a:r>
                      <a:endPar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Feb</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Mar</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Apr</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May</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Jun</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Jul</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Aug</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Sept</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Oct</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Nov</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lnSpc>
                          <a:spcPct val="115000"/>
                        </a:lnSpc>
                        <a:spcBef>
                          <a:spcPts val="300"/>
                        </a:spcBef>
                        <a:spcAft>
                          <a:spcPts val="300"/>
                        </a:spcAft>
                      </a:pPr>
                      <a:r>
                        <a:rPr lang="en-GB" sz="1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Dec</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225616">
                <a:tc>
                  <a:txBody>
                    <a:bodyPr/>
                    <a:lstStyle/>
                    <a:p>
                      <a:pPr>
                        <a:lnSpc>
                          <a:spcPct val="115000"/>
                        </a:lnSpc>
                        <a:spcBef>
                          <a:spcPts val="300"/>
                        </a:spcBef>
                        <a:spcAft>
                          <a:spcPts val="300"/>
                        </a:spcAft>
                      </a:pPr>
                      <a:r>
                        <a:rPr lang="en-US" sz="1000" dirty="0">
                          <a:solidFill>
                            <a:schemeClr val="tx1"/>
                          </a:solidFill>
                          <a:effectLst/>
                        </a:rPr>
                        <a:t>Sign off by SCE and MDO</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400">
                <a:tc>
                  <a:txBody>
                    <a:bodyPr/>
                    <a:lstStyle/>
                    <a:p>
                      <a:pPr>
                        <a:lnSpc>
                          <a:spcPct val="115000"/>
                        </a:lnSpc>
                        <a:spcBef>
                          <a:spcPts val="300"/>
                        </a:spcBef>
                        <a:spcAft>
                          <a:spcPts val="300"/>
                        </a:spcAft>
                      </a:pPr>
                      <a:r>
                        <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Contact Sponsors</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4906">
                <a:tc>
                  <a:txBody>
                    <a:bodyPr/>
                    <a:lstStyle/>
                    <a:p>
                      <a:pPr>
                        <a:lnSpc>
                          <a:spcPct val="115000"/>
                        </a:lnSpc>
                        <a:spcBef>
                          <a:spcPts val="300"/>
                        </a:spcBef>
                        <a:spcAft>
                          <a:spcPts val="300"/>
                        </a:spcAft>
                      </a:pPr>
                      <a:r>
                        <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First draft of report</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310">
                <a:tc>
                  <a:txBody>
                    <a:bodyPr/>
                    <a:lstStyle/>
                    <a:p>
                      <a:pPr>
                        <a:lnSpc>
                          <a:spcPct val="115000"/>
                        </a:lnSpc>
                        <a:spcBef>
                          <a:spcPts val="300"/>
                        </a:spcBef>
                        <a:spcAft>
                          <a:spcPts val="300"/>
                        </a:spcAft>
                      </a:pPr>
                      <a:r>
                        <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CPR Application submission</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GB" sz="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16th-20th</a:t>
                      </a:r>
                    </a:p>
                  </a:txBody>
                  <a:tcPr marL="45994" marR="45994" marT="45994" marB="45994"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1094">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practice</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599946"/>
                  </a:ext>
                </a:extLst>
              </a:tr>
              <a:tr h="216024">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Complete CPD and DAP</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88619"/>
                  </a:ext>
                </a:extLst>
              </a:tr>
              <a:tr h="236808">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 Report</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237376"/>
                  </a:ext>
                </a:extLst>
              </a:tr>
              <a:tr h="294906">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First draft of Presentation</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800984"/>
                  </a:ext>
                </a:extLst>
              </a:tr>
              <a:tr h="307186">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Practice review</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514869"/>
                  </a:ext>
                </a:extLst>
              </a:tr>
              <a:tr h="294906">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Submission of documents</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072429"/>
                  </a:ext>
                </a:extLst>
              </a:tr>
              <a:tr h="294906">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CPR Day</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300"/>
                        </a:spcBef>
                        <a:spcAft>
                          <a:spcPts val="300"/>
                        </a:spcAft>
                      </a:pPr>
                      <a:r>
                        <a:rPr lang="en-GB" sz="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24th-28th</a:t>
                      </a:r>
                    </a:p>
                  </a:txBody>
                  <a:tcPr marL="45994" marR="45994" marT="45994" marB="45994"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r>
                        <a:rPr lang="en-GB" sz="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17th-18th</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110325"/>
                  </a:ext>
                </a:extLst>
              </a:tr>
              <a:tr h="294906">
                <a:tc>
                  <a:txBody>
                    <a:bodyPr/>
                    <a:lstStyle/>
                    <a:p>
                      <a:pPr>
                        <a:lnSpc>
                          <a:spcPct val="115000"/>
                        </a:lnSpc>
                        <a:spcBef>
                          <a:spcPts val="300"/>
                        </a:spcBef>
                        <a:spcAft>
                          <a:spcPts val="3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Results Day</a:t>
                      </a: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endParaRPr lang="en-GB" sz="1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5994" marR="45994" marT="45994" marB="459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526736522"/>
                  </a:ext>
                </a:extLst>
              </a:tr>
            </a:tbl>
          </a:graphicData>
        </a:graphic>
      </p:graphicFrame>
    </p:spTree>
    <p:extLst>
      <p:ext uri="{BB962C8B-B14F-4D97-AF65-F5344CB8AC3E}">
        <p14:creationId xmlns:p14="http://schemas.microsoft.com/office/powerpoint/2010/main" val="410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Application</a:t>
            </a:r>
          </a:p>
        </p:txBody>
      </p:sp>
      <p:sp>
        <p:nvSpPr>
          <p:cNvPr id="10" name="Content Placeholder 9"/>
          <p:cNvSpPr>
            <a:spLocks noGrp="1"/>
          </p:cNvSpPr>
          <p:nvPr>
            <p:ph sz="half" idx="1"/>
          </p:nvPr>
        </p:nvSpPr>
        <p:spPr>
          <a:xfrm>
            <a:off x="395999" y="1411200"/>
            <a:ext cx="3383913" cy="3248114"/>
          </a:xfrm>
        </p:spPr>
        <p:txBody>
          <a:bodyPr>
            <a:normAutofit lnSpcReduction="10000"/>
          </a:bodyPr>
          <a:lstStyle/>
          <a:p>
            <a:r>
              <a:rPr lang="en-GB" dirty="0"/>
              <a:t>Meet with your regional MDO and SCE</a:t>
            </a:r>
          </a:p>
          <a:p>
            <a:pPr lvl="2"/>
            <a:r>
              <a:rPr lang="en-GB" dirty="0"/>
              <a:t>Sign off Training</a:t>
            </a:r>
          </a:p>
          <a:p>
            <a:pPr lvl="2"/>
            <a:r>
              <a:rPr lang="en-GB" dirty="0"/>
              <a:t>Will be busy as will have other potential candidates to see.</a:t>
            </a:r>
          </a:p>
          <a:p>
            <a:pPr lvl="2"/>
            <a:r>
              <a:rPr lang="en-GB" dirty="0"/>
              <a:t>Find out if they will be visiting your office or nearby office.</a:t>
            </a:r>
          </a:p>
          <a:p>
            <a:pPr lvl="2"/>
            <a:r>
              <a:rPr lang="en-GB" dirty="0"/>
              <a:t>Arrange meeting in good time (i.e. well before application deadline)</a:t>
            </a:r>
          </a:p>
        </p:txBody>
      </p:sp>
      <p:sp>
        <p:nvSpPr>
          <p:cNvPr id="3" name="Date Placeholder 2"/>
          <p:cNvSpPr>
            <a:spLocks noGrp="1"/>
          </p:cNvSpPr>
          <p:nvPr>
            <p:ph type="dt" sz="half" idx="10"/>
          </p:nvPr>
        </p:nvSpPr>
        <p:spPr/>
        <p:txBody>
          <a:bodyPr/>
          <a:lstStyle/>
          <a:p>
            <a:fld id="{B6B6330C-236C-4896-968A-38B05C26AAC8}"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19</a:t>
            </a:fld>
            <a:endParaRPr lang="en-GB"/>
          </a:p>
        </p:txBody>
      </p:sp>
      <p:sp>
        <p:nvSpPr>
          <p:cNvPr id="4" name="TextBox 3">
            <a:extLst>
              <a:ext uri="{FF2B5EF4-FFF2-40B4-BE49-F238E27FC236}">
                <a16:creationId xmlns:a16="http://schemas.microsoft.com/office/drawing/2014/main" id="{0CEBC350-CCF0-47D5-88C2-219EB2AADA33}"/>
              </a:ext>
            </a:extLst>
          </p:cNvPr>
          <p:cNvSpPr txBox="1"/>
          <p:nvPr/>
        </p:nvSpPr>
        <p:spPr>
          <a:xfrm>
            <a:off x="4932040" y="1707654"/>
            <a:ext cx="2736304" cy="646331"/>
          </a:xfrm>
          <a:prstGeom prst="rect">
            <a:avLst/>
          </a:prstGeom>
          <a:noFill/>
        </p:spPr>
        <p:txBody>
          <a:bodyPr wrap="square" rtlCol="0">
            <a:spAutoFit/>
          </a:bodyPr>
          <a:lstStyle/>
          <a:p>
            <a:r>
              <a:rPr lang="en-GB" dirty="0">
                <a:solidFill>
                  <a:srgbClr val="FF0000"/>
                </a:solidFill>
              </a:rPr>
              <a:t>Add a photo of two/three people meeting</a:t>
            </a:r>
          </a:p>
        </p:txBody>
      </p:sp>
      <p:pic>
        <p:nvPicPr>
          <p:cNvPr id="7" name="Picture 6">
            <a:extLst>
              <a:ext uri="{FF2B5EF4-FFF2-40B4-BE49-F238E27FC236}">
                <a16:creationId xmlns:a16="http://schemas.microsoft.com/office/drawing/2014/main" id="{C2EA2A81-7FEE-41F2-A918-5ACDCC6E9F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55976" y="1411200"/>
            <a:ext cx="3925913" cy="2617275"/>
          </a:xfrm>
          <a:prstGeom prst="rect">
            <a:avLst/>
          </a:prstGeom>
        </p:spPr>
      </p:pic>
    </p:spTree>
    <p:extLst>
      <p:ext uri="{BB962C8B-B14F-4D97-AF65-F5344CB8AC3E}">
        <p14:creationId xmlns:p14="http://schemas.microsoft.com/office/powerpoint/2010/main" val="417710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507831"/>
          </a:xfrm>
        </p:spPr>
        <p:txBody>
          <a:bodyPr/>
          <a:lstStyle/>
          <a:p>
            <a:r>
              <a:rPr lang="en-IE" dirty="0"/>
              <a:t>Attributes</a:t>
            </a:r>
          </a:p>
        </p:txBody>
      </p:sp>
      <p:sp>
        <p:nvSpPr>
          <p:cNvPr id="3" name="Content Placeholder 2"/>
          <p:cNvSpPr>
            <a:spLocks noGrp="1"/>
          </p:cNvSpPr>
          <p:nvPr>
            <p:ph idx="1"/>
          </p:nvPr>
        </p:nvSpPr>
        <p:spPr>
          <a:xfrm>
            <a:off x="1143001" y="966442"/>
            <a:ext cx="4743887" cy="2400657"/>
          </a:xfrm>
        </p:spPr>
        <p:txBody>
          <a:bodyPr/>
          <a:lstStyle/>
          <a:p>
            <a:pPr marL="342900" indent="-342900">
              <a:buAutoNum type="arabicPeriod"/>
            </a:pPr>
            <a:r>
              <a:rPr lang="en-IE" dirty="0"/>
              <a:t>Knowledge and Understanding of Engineering</a:t>
            </a:r>
          </a:p>
          <a:p>
            <a:pPr marL="342900" indent="-342900">
              <a:buAutoNum type="arabicPeriod"/>
            </a:pPr>
            <a:r>
              <a:rPr lang="en-IE" dirty="0"/>
              <a:t>Technical and Practical Application of Engineering</a:t>
            </a:r>
          </a:p>
          <a:p>
            <a:pPr marL="342900" indent="-342900">
              <a:buAutoNum type="arabicPeriod"/>
            </a:pPr>
            <a:r>
              <a:rPr lang="en-IE" dirty="0"/>
              <a:t>Management and Leadership</a:t>
            </a:r>
          </a:p>
          <a:p>
            <a:pPr marL="342900" indent="-342900">
              <a:buAutoNum type="arabicPeriod"/>
            </a:pPr>
            <a:r>
              <a:rPr lang="en-IE" dirty="0"/>
              <a:t>Independent Judgement and Responsibility</a:t>
            </a:r>
          </a:p>
          <a:p>
            <a:pPr marL="342900" indent="-342900">
              <a:buAutoNum type="arabicPeriod"/>
            </a:pPr>
            <a:r>
              <a:rPr lang="en-IE" dirty="0"/>
              <a:t>Commercial Ability</a:t>
            </a:r>
          </a:p>
          <a:p>
            <a:pPr marL="342900" indent="-342900">
              <a:buAutoNum type="arabicPeriod"/>
            </a:pPr>
            <a:r>
              <a:rPr lang="en-IE" dirty="0"/>
              <a:t>Health, Safety and Welfare</a:t>
            </a:r>
          </a:p>
          <a:p>
            <a:pPr marL="342900" indent="-342900">
              <a:buAutoNum type="arabicPeriod"/>
            </a:pPr>
            <a:r>
              <a:rPr lang="en-IE" dirty="0"/>
              <a:t>Sustainable Development</a:t>
            </a:r>
          </a:p>
          <a:p>
            <a:pPr marL="342900" indent="-342900">
              <a:buAutoNum type="arabicPeriod"/>
            </a:pPr>
            <a:r>
              <a:rPr lang="en-IE" dirty="0"/>
              <a:t>Interpersonal Skills and Communication</a:t>
            </a:r>
          </a:p>
          <a:p>
            <a:pPr marL="342900" indent="-342900">
              <a:buAutoNum type="arabicPeriod"/>
            </a:pPr>
            <a:r>
              <a:rPr lang="en-IE" dirty="0"/>
              <a:t>Professional Commitment </a:t>
            </a:r>
          </a:p>
        </p:txBody>
      </p:sp>
      <p:pic>
        <p:nvPicPr>
          <p:cNvPr id="4" name="Picture 3"/>
          <p:cNvPicPr>
            <a:picLocks noChangeAspect="1"/>
          </p:cNvPicPr>
          <p:nvPr/>
        </p:nvPicPr>
        <p:blipFill>
          <a:blip r:embed="rId3"/>
          <a:stretch>
            <a:fillRect/>
          </a:stretch>
        </p:blipFill>
        <p:spPr>
          <a:xfrm>
            <a:off x="5886888" y="735874"/>
            <a:ext cx="1976872" cy="2796632"/>
          </a:xfrm>
          <a:prstGeom prst="rect">
            <a:avLst/>
          </a:prstGeom>
          <a:ln>
            <a:solidFill>
              <a:schemeClr val="accent1"/>
            </a:solidFill>
          </a:ln>
        </p:spPr>
      </p:pic>
    </p:spTree>
    <p:extLst>
      <p:ext uri="{BB962C8B-B14F-4D97-AF65-F5344CB8AC3E}">
        <p14:creationId xmlns:p14="http://schemas.microsoft.com/office/powerpoint/2010/main" val="390738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with Sponsors</a:t>
            </a:r>
          </a:p>
        </p:txBody>
      </p:sp>
      <p:sp>
        <p:nvSpPr>
          <p:cNvPr id="6" name="Content Placeholder 5"/>
          <p:cNvSpPr>
            <a:spLocks noGrp="1"/>
          </p:cNvSpPr>
          <p:nvPr>
            <p:ph sz="half" idx="1"/>
          </p:nvPr>
        </p:nvSpPr>
        <p:spPr>
          <a:xfrm>
            <a:off x="424603" y="1411200"/>
            <a:ext cx="3455921" cy="3248114"/>
          </a:xfrm>
        </p:spPr>
        <p:txBody>
          <a:bodyPr>
            <a:normAutofit fontScale="92500"/>
          </a:bodyPr>
          <a:lstStyle/>
          <a:p>
            <a:r>
              <a:rPr lang="en-GB" dirty="0"/>
              <a:t>Sponsors</a:t>
            </a:r>
          </a:p>
          <a:p>
            <a:pPr lvl="2"/>
            <a:r>
              <a:rPr lang="en-GB" dirty="0"/>
              <a:t>Lead Sponsor is typically your SCE</a:t>
            </a:r>
          </a:p>
          <a:p>
            <a:pPr lvl="2"/>
            <a:r>
              <a:rPr lang="en-GB" dirty="0"/>
              <a:t>Needs to shows this on sponsor form and sign 1 page summary</a:t>
            </a:r>
          </a:p>
          <a:p>
            <a:pPr lvl="2"/>
            <a:r>
              <a:rPr lang="en-GB" dirty="0"/>
              <a:t>Contact and have initial discussion with other 2 sponsors</a:t>
            </a:r>
          </a:p>
          <a:p>
            <a:pPr lvl="2"/>
            <a:r>
              <a:rPr lang="en-GB" dirty="0"/>
              <a:t>Again with sufficient time to allow them to complete the sponsor forms.</a:t>
            </a:r>
          </a:p>
        </p:txBody>
      </p:sp>
      <p:sp>
        <p:nvSpPr>
          <p:cNvPr id="3" name="Date Placeholder 2"/>
          <p:cNvSpPr>
            <a:spLocks noGrp="1"/>
          </p:cNvSpPr>
          <p:nvPr>
            <p:ph type="dt" sz="half" idx="10"/>
          </p:nvPr>
        </p:nvSpPr>
        <p:spPr/>
        <p:txBody>
          <a:bodyPr/>
          <a:lstStyle/>
          <a:p>
            <a:fld id="{AEA4E483-E60E-47C1-94AD-909610355001}"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20</a:t>
            </a:fld>
            <a:endParaRPr lang="en-GB"/>
          </a:p>
        </p:txBody>
      </p:sp>
      <p:sp>
        <p:nvSpPr>
          <p:cNvPr id="4" name="TextBox 3">
            <a:extLst>
              <a:ext uri="{FF2B5EF4-FFF2-40B4-BE49-F238E27FC236}">
                <a16:creationId xmlns:a16="http://schemas.microsoft.com/office/drawing/2014/main" id="{25BC9BA0-49E6-45EC-A787-F6F55503B675}"/>
              </a:ext>
            </a:extLst>
          </p:cNvPr>
          <p:cNvSpPr txBox="1"/>
          <p:nvPr/>
        </p:nvSpPr>
        <p:spPr>
          <a:xfrm>
            <a:off x="5004048" y="1995686"/>
            <a:ext cx="2232248" cy="646331"/>
          </a:xfrm>
          <a:prstGeom prst="rect">
            <a:avLst/>
          </a:prstGeom>
          <a:noFill/>
        </p:spPr>
        <p:txBody>
          <a:bodyPr wrap="square" rtlCol="0">
            <a:spAutoFit/>
          </a:bodyPr>
          <a:lstStyle/>
          <a:p>
            <a:r>
              <a:rPr lang="en-GB" dirty="0">
                <a:solidFill>
                  <a:srgbClr val="FF0000"/>
                </a:solidFill>
              </a:rPr>
              <a:t>Photo from Rock cuts at A465</a:t>
            </a:r>
          </a:p>
        </p:txBody>
      </p:sp>
      <p:pic>
        <p:nvPicPr>
          <p:cNvPr id="7" name="Picture 6">
            <a:extLst>
              <a:ext uri="{FF2B5EF4-FFF2-40B4-BE49-F238E27FC236}">
                <a16:creationId xmlns:a16="http://schemas.microsoft.com/office/drawing/2014/main" id="{CF39274E-C842-4E09-A87C-6C96AD9D120A}"/>
              </a:ext>
            </a:extLst>
          </p:cNvPr>
          <p:cNvPicPr>
            <a:picLocks noChangeAspect="1"/>
          </p:cNvPicPr>
          <p:nvPr/>
        </p:nvPicPr>
        <p:blipFill>
          <a:blip r:embed="rId3"/>
          <a:stretch>
            <a:fillRect/>
          </a:stretch>
        </p:blipFill>
        <p:spPr>
          <a:xfrm>
            <a:off x="4211960" y="1411200"/>
            <a:ext cx="4307773" cy="2859782"/>
          </a:xfrm>
          <a:prstGeom prst="rect">
            <a:avLst/>
          </a:prstGeom>
        </p:spPr>
      </p:pic>
    </p:spTree>
    <p:extLst>
      <p:ext uri="{BB962C8B-B14F-4D97-AF65-F5344CB8AC3E}">
        <p14:creationId xmlns:p14="http://schemas.microsoft.com/office/powerpoint/2010/main" val="3874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Review Submission</a:t>
            </a:r>
            <a:br>
              <a:rPr lang="en-GB" dirty="0"/>
            </a:br>
            <a:r>
              <a:rPr lang="en-GB" sz="2700" dirty="0"/>
              <a:t>Report </a:t>
            </a:r>
            <a:endParaRPr lang="en-GB" dirty="0"/>
          </a:p>
        </p:txBody>
      </p:sp>
      <p:sp>
        <p:nvSpPr>
          <p:cNvPr id="6" name="Date Placeholder 5"/>
          <p:cNvSpPr>
            <a:spLocks noGrp="1"/>
          </p:cNvSpPr>
          <p:nvPr>
            <p:ph type="dt" sz="half" idx="10"/>
          </p:nvPr>
        </p:nvSpPr>
        <p:spPr/>
        <p:txBody>
          <a:bodyPr/>
          <a:lstStyle/>
          <a:p>
            <a:fld id="{39B88D72-36BA-4A1F-8822-329B0EA56BD0}" type="datetime4">
              <a:rPr lang="en-GB" smtClean="0"/>
              <a:t>20 February 2018</a:t>
            </a:fld>
            <a:endParaRPr lang="en-GB"/>
          </a:p>
        </p:txBody>
      </p:sp>
      <p:sp>
        <p:nvSpPr>
          <p:cNvPr id="8" name="Slide Number Placeholder 7"/>
          <p:cNvSpPr>
            <a:spLocks noGrp="1"/>
          </p:cNvSpPr>
          <p:nvPr>
            <p:ph type="sldNum" sz="quarter" idx="12"/>
          </p:nvPr>
        </p:nvSpPr>
        <p:spPr/>
        <p:txBody>
          <a:bodyPr/>
          <a:lstStyle/>
          <a:p>
            <a:fld id="{176D42AD-1083-4040-A350-B262F26E2DDE}" type="slidenum">
              <a:rPr lang="en-GB" smtClean="0"/>
              <a:t>21</a:t>
            </a:fld>
            <a:endParaRPr lang="en-GB"/>
          </a:p>
        </p:txBody>
      </p:sp>
      <p:sp>
        <p:nvSpPr>
          <p:cNvPr id="3" name="Content Placeholder 2"/>
          <p:cNvSpPr>
            <a:spLocks noGrp="1"/>
          </p:cNvSpPr>
          <p:nvPr>
            <p:ph sz="half" idx="1"/>
          </p:nvPr>
        </p:nvSpPr>
        <p:spPr/>
        <p:txBody>
          <a:bodyPr>
            <a:normAutofit/>
          </a:bodyPr>
          <a:lstStyle/>
          <a:p>
            <a:pPr marL="285750" lvl="1" indent="-285750">
              <a:buFont typeface="Arial" panose="020B0604020202020204" pitchFamily="34" charset="0"/>
              <a:buChar char="•"/>
            </a:pPr>
            <a:r>
              <a:rPr lang="en-GB" dirty="0"/>
              <a:t>How you have achieved the attributes.  Note 5000 word limit</a:t>
            </a:r>
          </a:p>
          <a:p>
            <a:pPr marL="285750" lvl="1" indent="-285750">
              <a:buFont typeface="Arial" panose="020B0604020202020204" pitchFamily="34" charset="0"/>
              <a:buChar char="•"/>
            </a:pPr>
            <a:r>
              <a:rPr lang="en-GB" dirty="0"/>
              <a:t>What you did/decisions you made/your responsibilities</a:t>
            </a:r>
          </a:p>
          <a:p>
            <a:pPr lvl="2"/>
            <a:r>
              <a:rPr lang="en-GB" dirty="0"/>
              <a:t>Use pictures and diagrams, check what they show</a:t>
            </a:r>
          </a:p>
          <a:p>
            <a:pPr lvl="2"/>
            <a:r>
              <a:rPr lang="en-GB" dirty="0"/>
              <a:t>Check/review by others</a:t>
            </a:r>
          </a:p>
          <a:p>
            <a:pPr lvl="2"/>
            <a:endParaRPr lang="en-GB" dirty="0"/>
          </a:p>
        </p:txBody>
      </p:sp>
      <p:sp>
        <p:nvSpPr>
          <p:cNvPr id="5" name="Content Placeholder 4"/>
          <p:cNvSpPr>
            <a:spLocks noGrp="1"/>
          </p:cNvSpPr>
          <p:nvPr>
            <p:ph sz="half" idx="2"/>
          </p:nvPr>
        </p:nvSpPr>
        <p:spPr/>
        <p:txBody>
          <a:bodyPr>
            <a:normAutofit/>
          </a:bodyPr>
          <a:lstStyle/>
          <a:p>
            <a:pPr marL="285750" lvl="1" indent="-285750">
              <a:buFont typeface="Arial" panose="020B0604020202020204" pitchFamily="34" charset="0"/>
              <a:buChar char="•"/>
            </a:pPr>
            <a:r>
              <a:rPr lang="en-GB" dirty="0"/>
              <a:t>Your first point of contact with your reviewers.</a:t>
            </a:r>
          </a:p>
          <a:p>
            <a:pPr lvl="2"/>
            <a:r>
              <a:rPr lang="en-GB" dirty="0"/>
              <a:t>Use document to shine and impress your reviewers</a:t>
            </a:r>
          </a:p>
          <a:p>
            <a:pPr lvl="2"/>
            <a:r>
              <a:rPr lang="en-GB" dirty="0"/>
              <a:t>Poor documentation can give a wrong first impression</a:t>
            </a:r>
          </a:p>
        </p:txBody>
      </p:sp>
    </p:spTree>
    <p:extLst>
      <p:ext uri="{BB962C8B-B14F-4D97-AF65-F5344CB8AC3E}">
        <p14:creationId xmlns:p14="http://schemas.microsoft.com/office/powerpoint/2010/main" val="422061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Review Submission</a:t>
            </a:r>
            <a:br>
              <a:rPr lang="en-GB" dirty="0"/>
            </a:br>
            <a:r>
              <a:rPr lang="en-GB" sz="2700" dirty="0"/>
              <a:t>Appendices </a:t>
            </a:r>
            <a:endParaRPr lang="en-GB" dirty="0"/>
          </a:p>
        </p:txBody>
      </p:sp>
      <p:sp>
        <p:nvSpPr>
          <p:cNvPr id="6" name="Date Placeholder 5"/>
          <p:cNvSpPr>
            <a:spLocks noGrp="1"/>
          </p:cNvSpPr>
          <p:nvPr>
            <p:ph type="dt" sz="half" idx="10"/>
          </p:nvPr>
        </p:nvSpPr>
        <p:spPr/>
        <p:txBody>
          <a:bodyPr/>
          <a:lstStyle/>
          <a:p>
            <a:fld id="{39B88D72-36BA-4A1F-8822-329B0EA56BD0}" type="datetime4">
              <a:rPr lang="en-GB" smtClean="0"/>
              <a:t>20 February 2018</a:t>
            </a:fld>
            <a:endParaRPr lang="en-GB"/>
          </a:p>
        </p:txBody>
      </p:sp>
      <p:sp>
        <p:nvSpPr>
          <p:cNvPr id="8" name="Slide Number Placeholder 7"/>
          <p:cNvSpPr>
            <a:spLocks noGrp="1"/>
          </p:cNvSpPr>
          <p:nvPr>
            <p:ph type="sldNum" sz="quarter" idx="12"/>
          </p:nvPr>
        </p:nvSpPr>
        <p:spPr/>
        <p:txBody>
          <a:bodyPr/>
          <a:lstStyle/>
          <a:p>
            <a:fld id="{176D42AD-1083-4040-A350-B262F26E2DDE}" type="slidenum">
              <a:rPr lang="en-GB" smtClean="0"/>
              <a:t>22</a:t>
            </a:fld>
            <a:endParaRPr lang="en-GB"/>
          </a:p>
        </p:txBody>
      </p:sp>
      <p:sp>
        <p:nvSpPr>
          <p:cNvPr id="3" name="Content Placeholder 2"/>
          <p:cNvSpPr>
            <a:spLocks noGrp="1"/>
          </p:cNvSpPr>
          <p:nvPr>
            <p:ph sz="half" idx="1"/>
          </p:nvPr>
        </p:nvSpPr>
        <p:spPr/>
        <p:txBody>
          <a:bodyPr>
            <a:normAutofit/>
          </a:bodyPr>
          <a:lstStyle/>
          <a:p>
            <a:pPr marL="285750" lvl="1" indent="-285750">
              <a:buFont typeface="Arial" panose="020B0604020202020204" pitchFamily="34" charset="0"/>
              <a:buChar char="•"/>
            </a:pPr>
            <a:r>
              <a:rPr lang="en-GB" dirty="0"/>
              <a:t>Three A3 drawings – provide annotations/explanations. Use colour to add interest</a:t>
            </a:r>
          </a:p>
          <a:p>
            <a:pPr marL="285750" lvl="1" indent="-285750">
              <a:buFont typeface="Arial" panose="020B0604020202020204" pitchFamily="34" charset="0"/>
              <a:buChar char="•"/>
            </a:pPr>
            <a:r>
              <a:rPr lang="en-GB" dirty="0"/>
              <a:t>12 A4 sheets – think about what they show</a:t>
            </a:r>
          </a:p>
          <a:p>
            <a:pPr lvl="2"/>
            <a:r>
              <a:rPr lang="en-GB" dirty="0"/>
              <a:t>Hand </a:t>
            </a:r>
            <a:r>
              <a:rPr lang="en-GB" dirty="0" err="1"/>
              <a:t>calcs</a:t>
            </a:r>
            <a:r>
              <a:rPr lang="en-GB" dirty="0"/>
              <a:t> with sketches or simple spreadsheets again use annotation</a:t>
            </a:r>
          </a:p>
          <a:p>
            <a:pPr lvl="2"/>
            <a:r>
              <a:rPr lang="en-GB" dirty="0"/>
              <a:t>Show off your work.</a:t>
            </a:r>
          </a:p>
          <a:p>
            <a:pPr lvl="2"/>
            <a:endParaRPr lang="en-GB" dirty="0"/>
          </a:p>
        </p:txBody>
      </p:sp>
      <p:sp>
        <p:nvSpPr>
          <p:cNvPr id="5" name="Content Placeholder 4"/>
          <p:cNvSpPr>
            <a:spLocks noGrp="1"/>
          </p:cNvSpPr>
          <p:nvPr>
            <p:ph sz="half" idx="2"/>
          </p:nvPr>
        </p:nvSpPr>
        <p:spPr/>
        <p:txBody>
          <a:bodyPr>
            <a:normAutofit/>
          </a:bodyPr>
          <a:lstStyle/>
          <a:p>
            <a:pPr marL="285750" lvl="1" indent="-285750">
              <a:buFont typeface="Arial" panose="020B0604020202020204" pitchFamily="34" charset="0"/>
              <a:buChar char="•"/>
            </a:pPr>
            <a:r>
              <a:rPr lang="en-GB" dirty="0"/>
              <a:t>Show judgement, ground model, material parameter selection </a:t>
            </a:r>
          </a:p>
          <a:p>
            <a:pPr marL="285750" lvl="1" indent="-285750">
              <a:buFont typeface="Arial" panose="020B0604020202020204" pitchFamily="34" charset="0"/>
              <a:buChar char="•"/>
            </a:pPr>
            <a:r>
              <a:rPr lang="en-GB" dirty="0"/>
              <a:t>Type of analysis selected.</a:t>
            </a:r>
          </a:p>
          <a:p>
            <a:pPr lvl="2"/>
            <a:r>
              <a:rPr lang="en-GB" dirty="0"/>
              <a:t>Explain decisions you made</a:t>
            </a:r>
          </a:p>
          <a:p>
            <a:pPr lvl="2"/>
            <a:r>
              <a:rPr lang="en-GB" dirty="0"/>
              <a:t>Risk Assessments for design element</a:t>
            </a:r>
          </a:p>
          <a:p>
            <a:pPr lvl="2"/>
            <a:r>
              <a:rPr lang="en-GB" dirty="0"/>
              <a:t>EG’s Commendations/Programme for GI/claims process</a:t>
            </a:r>
          </a:p>
        </p:txBody>
      </p:sp>
    </p:spTree>
    <p:extLst>
      <p:ext uri="{BB962C8B-B14F-4D97-AF65-F5344CB8AC3E}">
        <p14:creationId xmlns:p14="http://schemas.microsoft.com/office/powerpoint/2010/main" val="13472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Review Submission</a:t>
            </a:r>
            <a:br>
              <a:rPr lang="en-GB" dirty="0"/>
            </a:br>
            <a:r>
              <a:rPr lang="en-GB" sz="2700" dirty="0"/>
              <a:t> </a:t>
            </a:r>
            <a:endParaRPr lang="en-GB" dirty="0"/>
          </a:p>
        </p:txBody>
      </p:sp>
      <p:sp>
        <p:nvSpPr>
          <p:cNvPr id="6" name="Date Placeholder 5"/>
          <p:cNvSpPr>
            <a:spLocks noGrp="1"/>
          </p:cNvSpPr>
          <p:nvPr>
            <p:ph type="dt" sz="half" idx="10"/>
          </p:nvPr>
        </p:nvSpPr>
        <p:spPr/>
        <p:txBody>
          <a:bodyPr/>
          <a:lstStyle/>
          <a:p>
            <a:fld id="{39B88D72-36BA-4A1F-8822-329B0EA56BD0}" type="datetime4">
              <a:rPr lang="en-GB" smtClean="0"/>
              <a:t>20 February 2018</a:t>
            </a:fld>
            <a:endParaRPr lang="en-GB"/>
          </a:p>
        </p:txBody>
      </p:sp>
      <p:sp>
        <p:nvSpPr>
          <p:cNvPr id="8" name="Slide Number Placeholder 7"/>
          <p:cNvSpPr>
            <a:spLocks noGrp="1"/>
          </p:cNvSpPr>
          <p:nvPr>
            <p:ph type="sldNum" sz="quarter" idx="12"/>
          </p:nvPr>
        </p:nvSpPr>
        <p:spPr/>
        <p:txBody>
          <a:bodyPr/>
          <a:lstStyle/>
          <a:p>
            <a:fld id="{176D42AD-1083-4040-A350-B262F26E2DDE}" type="slidenum">
              <a:rPr lang="en-GB" smtClean="0"/>
              <a:t>23</a:t>
            </a:fld>
            <a:endParaRPr lang="en-GB"/>
          </a:p>
        </p:txBody>
      </p:sp>
      <p:sp>
        <p:nvSpPr>
          <p:cNvPr id="3" name="Content Placeholder 2"/>
          <p:cNvSpPr>
            <a:spLocks noGrp="1"/>
          </p:cNvSpPr>
          <p:nvPr>
            <p:ph sz="half" idx="1"/>
          </p:nvPr>
        </p:nvSpPr>
        <p:spPr/>
        <p:txBody>
          <a:bodyPr>
            <a:normAutofit/>
          </a:bodyPr>
          <a:lstStyle/>
          <a:p>
            <a:pPr lvl="1"/>
            <a:r>
              <a:rPr lang="en-GB" dirty="0"/>
              <a:t>CV</a:t>
            </a:r>
          </a:p>
          <a:p>
            <a:pPr marL="285750" lvl="1" indent="-285750">
              <a:buFont typeface="Arial" panose="020B0604020202020204" pitchFamily="34" charset="0"/>
              <a:buChar char="•"/>
            </a:pPr>
            <a:r>
              <a:rPr lang="en-GB" dirty="0"/>
              <a:t>Additional to 5000 words, 2 pages</a:t>
            </a:r>
          </a:p>
          <a:p>
            <a:pPr marL="285750" lvl="1" indent="-285750">
              <a:buFont typeface="Arial" panose="020B0604020202020204" pitchFamily="34" charset="0"/>
              <a:buChar char="•"/>
            </a:pPr>
            <a:r>
              <a:rPr lang="en-GB" dirty="0"/>
              <a:t>Allows you to set the scene on projects i.e. value/your role and responsibilities. Show progression</a:t>
            </a:r>
          </a:p>
          <a:p>
            <a:pPr marL="285750" lvl="1" indent="-285750">
              <a:buFont typeface="Arial" panose="020B0604020202020204" pitchFamily="34" charset="0"/>
              <a:buChar char="•"/>
            </a:pPr>
            <a:r>
              <a:rPr lang="en-GB" dirty="0"/>
              <a:t>Use it wisely to add value to your submission</a:t>
            </a:r>
          </a:p>
          <a:p>
            <a:pPr lvl="2"/>
            <a:endParaRPr lang="en-GB" dirty="0"/>
          </a:p>
        </p:txBody>
      </p:sp>
      <p:sp>
        <p:nvSpPr>
          <p:cNvPr id="5" name="Content Placeholder 4"/>
          <p:cNvSpPr>
            <a:spLocks noGrp="1"/>
          </p:cNvSpPr>
          <p:nvPr>
            <p:ph sz="half" idx="2"/>
          </p:nvPr>
        </p:nvSpPr>
        <p:spPr/>
        <p:txBody>
          <a:bodyPr>
            <a:normAutofit fontScale="92500" lnSpcReduction="10000"/>
          </a:bodyPr>
          <a:lstStyle/>
          <a:p>
            <a:pPr lvl="1"/>
            <a:r>
              <a:rPr lang="en-GB" dirty="0"/>
              <a:t>CPD</a:t>
            </a:r>
          </a:p>
          <a:p>
            <a:pPr marL="285750" lvl="1" indent="-285750">
              <a:buFont typeface="Arial" panose="020B0604020202020204" pitchFamily="34" charset="0"/>
              <a:buChar char="•"/>
            </a:pPr>
            <a:r>
              <a:rPr lang="en-GB" dirty="0"/>
              <a:t>Records for min. of 3 years 30h/year. Show variety</a:t>
            </a:r>
          </a:p>
          <a:p>
            <a:pPr lvl="2"/>
            <a:r>
              <a:rPr lang="en-GB" dirty="0"/>
              <a:t>Include attendance at ICE/BGA/</a:t>
            </a:r>
            <a:r>
              <a:rPr lang="en-GB" dirty="0" err="1"/>
              <a:t>Geol</a:t>
            </a:r>
            <a:r>
              <a:rPr lang="en-GB" dirty="0"/>
              <a:t> </a:t>
            </a:r>
            <a:r>
              <a:rPr lang="en-GB" dirty="0" err="1"/>
              <a:t>Soc</a:t>
            </a:r>
            <a:r>
              <a:rPr lang="en-GB" dirty="0"/>
              <a:t> meetings (shows Professional commitment)</a:t>
            </a:r>
          </a:p>
          <a:p>
            <a:pPr lvl="2"/>
            <a:r>
              <a:rPr lang="en-GB" dirty="0"/>
              <a:t>Also include STEM/</a:t>
            </a:r>
            <a:r>
              <a:rPr lang="en-GB" dirty="0" err="1"/>
              <a:t>Voluteer</a:t>
            </a:r>
            <a:r>
              <a:rPr lang="en-GB" dirty="0"/>
              <a:t> work/Committees as well as training course</a:t>
            </a:r>
          </a:p>
          <a:p>
            <a:pPr lvl="2"/>
            <a:r>
              <a:rPr lang="en-GB" dirty="0"/>
              <a:t>Include DAP for at least current if not forthcoming year</a:t>
            </a:r>
          </a:p>
        </p:txBody>
      </p:sp>
    </p:spTree>
    <p:extLst>
      <p:ext uri="{BB962C8B-B14F-4D97-AF65-F5344CB8AC3E}">
        <p14:creationId xmlns:p14="http://schemas.microsoft.com/office/powerpoint/2010/main" val="16426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6370-2702-4E02-9E84-7C794575A0FE}"/>
              </a:ext>
            </a:extLst>
          </p:cNvPr>
          <p:cNvSpPr>
            <a:spLocks noGrp="1"/>
          </p:cNvSpPr>
          <p:nvPr>
            <p:ph type="title"/>
          </p:nvPr>
        </p:nvSpPr>
        <p:spPr/>
        <p:txBody>
          <a:bodyPr/>
          <a:lstStyle/>
          <a:p>
            <a:r>
              <a:rPr lang="en-GB" dirty="0"/>
              <a:t>Review Submission</a:t>
            </a:r>
          </a:p>
        </p:txBody>
      </p:sp>
      <p:graphicFrame>
        <p:nvGraphicFramePr>
          <p:cNvPr id="7" name="Content Placeholder 6">
            <a:extLst>
              <a:ext uri="{FF2B5EF4-FFF2-40B4-BE49-F238E27FC236}">
                <a16:creationId xmlns:a16="http://schemas.microsoft.com/office/drawing/2014/main" id="{E4606845-E7E0-41A4-B65B-93CAD9D7A39F}"/>
              </a:ext>
            </a:extLst>
          </p:cNvPr>
          <p:cNvGraphicFramePr>
            <a:graphicFrameLocks noGrp="1"/>
          </p:cNvGraphicFramePr>
          <p:nvPr>
            <p:ph idx="1"/>
            <p:extLst>
              <p:ext uri="{D42A27DB-BD31-4B8C-83A1-F6EECF244321}">
                <p14:modId xmlns:p14="http://schemas.microsoft.com/office/powerpoint/2010/main" val="1160990289"/>
              </p:ext>
            </p:extLst>
          </p:nvPr>
        </p:nvGraphicFramePr>
        <p:xfrm>
          <a:off x="395287" y="1409700"/>
          <a:ext cx="7489079" cy="324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FCA2F7A6-BFC2-4218-BADD-1FE0AA89CF5C}"/>
              </a:ext>
            </a:extLst>
          </p:cNvPr>
          <p:cNvSpPr>
            <a:spLocks noGrp="1"/>
          </p:cNvSpPr>
          <p:nvPr>
            <p:ph type="dt" sz="half" idx="10"/>
          </p:nvPr>
        </p:nvSpPr>
        <p:spPr/>
        <p:txBody>
          <a:bodyPr/>
          <a:lstStyle/>
          <a:p>
            <a:fld id="{B1DB56D9-5388-4000-BDC1-90A417FA7A2B}" type="datetime4">
              <a:rPr lang="en-GB" smtClean="0"/>
              <a:t>20 February 2018</a:t>
            </a:fld>
            <a:endParaRPr lang="en-GB"/>
          </a:p>
        </p:txBody>
      </p:sp>
      <p:sp>
        <p:nvSpPr>
          <p:cNvPr id="6" name="Slide Number Placeholder 5">
            <a:extLst>
              <a:ext uri="{FF2B5EF4-FFF2-40B4-BE49-F238E27FC236}">
                <a16:creationId xmlns:a16="http://schemas.microsoft.com/office/drawing/2014/main" id="{39B9CD06-A6F9-4E5F-9212-4FA06C08EDDC}"/>
              </a:ext>
            </a:extLst>
          </p:cNvPr>
          <p:cNvSpPr>
            <a:spLocks noGrp="1"/>
          </p:cNvSpPr>
          <p:nvPr>
            <p:ph type="sldNum" sz="quarter" idx="12"/>
          </p:nvPr>
        </p:nvSpPr>
        <p:spPr/>
        <p:txBody>
          <a:bodyPr/>
          <a:lstStyle/>
          <a:p>
            <a:fld id="{176D42AD-1083-4040-A350-B262F26E2DDE}" type="slidenum">
              <a:rPr lang="en-GB" smtClean="0"/>
              <a:t>24</a:t>
            </a:fld>
            <a:endParaRPr lang="en-GB"/>
          </a:p>
        </p:txBody>
      </p:sp>
    </p:spTree>
    <p:extLst>
      <p:ext uri="{BB962C8B-B14F-4D97-AF65-F5344CB8AC3E}">
        <p14:creationId xmlns:p14="http://schemas.microsoft.com/office/powerpoint/2010/main" val="10625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7" y="230747"/>
            <a:ext cx="7345361" cy="1181100"/>
          </a:xfrm>
        </p:spPr>
        <p:txBody>
          <a:bodyPr/>
          <a:lstStyle/>
          <a:p>
            <a:r>
              <a:rPr lang="en-GB" dirty="0"/>
              <a:t>Review Day - Preparation</a:t>
            </a:r>
          </a:p>
        </p:txBody>
      </p:sp>
      <p:sp>
        <p:nvSpPr>
          <p:cNvPr id="6" name="Content Placeholder 5"/>
          <p:cNvSpPr>
            <a:spLocks noGrp="1"/>
          </p:cNvSpPr>
          <p:nvPr>
            <p:ph sz="half" idx="1"/>
          </p:nvPr>
        </p:nvSpPr>
        <p:spPr>
          <a:xfrm>
            <a:off x="653674" y="1061087"/>
            <a:ext cx="3383913" cy="3248114"/>
          </a:xfrm>
        </p:spPr>
        <p:txBody>
          <a:bodyPr>
            <a:normAutofit/>
          </a:bodyPr>
          <a:lstStyle/>
          <a:p>
            <a:pPr lvl="2"/>
            <a:r>
              <a:rPr lang="en-GB" dirty="0"/>
              <a:t>Mock Review</a:t>
            </a:r>
          </a:p>
          <a:p>
            <a:pPr lvl="2"/>
            <a:r>
              <a:rPr lang="en-GB" dirty="0"/>
              <a:t>Practice Presentation.</a:t>
            </a:r>
          </a:p>
          <a:p>
            <a:pPr lvl="2"/>
            <a:r>
              <a:rPr lang="en-GB" dirty="0"/>
              <a:t>Re read reports and appendices</a:t>
            </a:r>
          </a:p>
          <a:p>
            <a:pPr lvl="2"/>
            <a:r>
              <a:rPr lang="en-GB" dirty="0"/>
              <a:t>Visit venue beforehand</a:t>
            </a:r>
          </a:p>
          <a:p>
            <a:pPr lvl="2"/>
            <a:r>
              <a:rPr lang="en-GB" dirty="0"/>
              <a:t>Dress as you would to meet a client</a:t>
            </a:r>
          </a:p>
          <a:p>
            <a:pPr lvl="2"/>
            <a:r>
              <a:rPr lang="en-GB" dirty="0"/>
              <a:t>Arrive on time</a:t>
            </a:r>
          </a:p>
          <a:p>
            <a:pPr lvl="2"/>
            <a:r>
              <a:rPr lang="en-GB" dirty="0"/>
              <a:t>Relax</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25</a:t>
            </a:fld>
            <a:endParaRPr lang="en-GB"/>
          </a:p>
        </p:txBody>
      </p:sp>
      <p:sp>
        <p:nvSpPr>
          <p:cNvPr id="8" name="TextBox 7"/>
          <p:cNvSpPr txBox="1"/>
          <p:nvPr/>
        </p:nvSpPr>
        <p:spPr>
          <a:xfrm>
            <a:off x="3851920" y="4443958"/>
            <a:ext cx="4178718" cy="215444"/>
          </a:xfrm>
          <a:prstGeom prst="rect">
            <a:avLst/>
          </a:prstGeom>
          <a:noFill/>
        </p:spPr>
        <p:txBody>
          <a:bodyPr wrap="square" lIns="0" rtlCol="0" anchor="ctr" anchorCtr="0">
            <a:spAutoFit/>
          </a:bodyPr>
          <a:lstStyle/>
          <a:p>
            <a:r>
              <a:rPr lang="en-GB" sz="800" b="1" dirty="0"/>
              <a:t>I</a:t>
            </a:r>
          </a:p>
        </p:txBody>
      </p:sp>
      <p:pic>
        <p:nvPicPr>
          <p:cNvPr id="14" name="Picture 13">
            <a:extLst>
              <a:ext uri="{FF2B5EF4-FFF2-40B4-BE49-F238E27FC236}">
                <a16:creationId xmlns:a16="http://schemas.microsoft.com/office/drawing/2014/main" id="{DAA6A68E-B61D-49F5-AD0B-5BC07F561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442979"/>
            <a:ext cx="4202674" cy="2787774"/>
          </a:xfrm>
          <a:prstGeom prst="rect">
            <a:avLst/>
          </a:prstGeom>
        </p:spPr>
      </p:pic>
    </p:spTree>
    <p:extLst>
      <p:ext uri="{BB962C8B-B14F-4D97-AF65-F5344CB8AC3E}">
        <p14:creationId xmlns:p14="http://schemas.microsoft.com/office/powerpoint/2010/main" val="15323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7" y="230747"/>
            <a:ext cx="7345361" cy="1181100"/>
          </a:xfrm>
        </p:spPr>
        <p:txBody>
          <a:bodyPr/>
          <a:lstStyle/>
          <a:p>
            <a:r>
              <a:rPr lang="en-GB" dirty="0"/>
              <a:t>Review Day - Presentation</a:t>
            </a:r>
          </a:p>
        </p:txBody>
      </p:sp>
      <p:sp>
        <p:nvSpPr>
          <p:cNvPr id="6" name="Content Placeholder 5"/>
          <p:cNvSpPr>
            <a:spLocks noGrp="1"/>
          </p:cNvSpPr>
          <p:nvPr>
            <p:ph sz="half" idx="1"/>
          </p:nvPr>
        </p:nvSpPr>
        <p:spPr>
          <a:xfrm>
            <a:off x="323447" y="1019889"/>
            <a:ext cx="3383913" cy="3248114"/>
          </a:xfrm>
        </p:spPr>
        <p:txBody>
          <a:bodyPr>
            <a:normAutofit/>
          </a:bodyPr>
          <a:lstStyle/>
          <a:p>
            <a:pPr lvl="2"/>
            <a:r>
              <a:rPr lang="en-GB" dirty="0"/>
              <a:t>How you will present (laptop or flip chart</a:t>
            </a:r>
          </a:p>
          <a:p>
            <a:pPr lvl="2"/>
            <a:r>
              <a:rPr lang="en-GB" dirty="0"/>
              <a:t>Approx. 8 to 10 slides, use pictures and diagrams</a:t>
            </a:r>
          </a:p>
          <a:p>
            <a:pPr lvl="2"/>
            <a:r>
              <a:rPr lang="en-GB" dirty="0"/>
              <a:t>Don’t regurgitate your report</a:t>
            </a:r>
          </a:p>
          <a:p>
            <a:pPr lvl="2"/>
            <a:r>
              <a:rPr lang="en-GB" dirty="0"/>
              <a:t>Keep to time</a:t>
            </a:r>
          </a:p>
          <a:p>
            <a:pPr lvl="2"/>
            <a:r>
              <a:rPr lang="en-GB" dirty="0"/>
              <a:t>Shows off your communication &amp; Interpersonal skills</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26</a:t>
            </a:fld>
            <a:endParaRPr lang="en-GB"/>
          </a:p>
        </p:txBody>
      </p:sp>
      <p:sp>
        <p:nvSpPr>
          <p:cNvPr id="4" name="TextBox 3">
            <a:extLst>
              <a:ext uri="{FF2B5EF4-FFF2-40B4-BE49-F238E27FC236}">
                <a16:creationId xmlns:a16="http://schemas.microsoft.com/office/drawing/2014/main" id="{0AEEAD1A-56ED-4FDE-B574-894DDF163AC5}"/>
              </a:ext>
            </a:extLst>
          </p:cNvPr>
          <p:cNvSpPr txBox="1"/>
          <p:nvPr/>
        </p:nvSpPr>
        <p:spPr>
          <a:xfrm>
            <a:off x="5148064" y="1411847"/>
            <a:ext cx="2880320" cy="646331"/>
          </a:xfrm>
          <a:prstGeom prst="rect">
            <a:avLst/>
          </a:prstGeom>
          <a:noFill/>
        </p:spPr>
        <p:txBody>
          <a:bodyPr wrap="square" rtlCol="0">
            <a:spAutoFit/>
          </a:bodyPr>
          <a:lstStyle/>
          <a:p>
            <a:r>
              <a:rPr lang="en-GB" dirty="0">
                <a:solidFill>
                  <a:srgbClr val="FF0000"/>
                </a:solidFill>
              </a:rPr>
              <a:t>Photo of someone presenting</a:t>
            </a:r>
          </a:p>
        </p:txBody>
      </p:sp>
      <p:pic>
        <p:nvPicPr>
          <p:cNvPr id="8" name="Picture 7">
            <a:extLst>
              <a:ext uri="{FF2B5EF4-FFF2-40B4-BE49-F238E27FC236}">
                <a16:creationId xmlns:a16="http://schemas.microsoft.com/office/drawing/2014/main" id="{FABF8073-2148-4CFD-AD62-0C33AA8BB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711" y="1339851"/>
            <a:ext cx="3551164" cy="2446357"/>
          </a:xfrm>
          <a:prstGeom prst="rect">
            <a:avLst/>
          </a:prstGeom>
        </p:spPr>
      </p:pic>
    </p:spTree>
    <p:extLst>
      <p:ext uri="{BB962C8B-B14F-4D97-AF65-F5344CB8AC3E}">
        <p14:creationId xmlns:p14="http://schemas.microsoft.com/office/powerpoint/2010/main" val="2580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7" y="230747"/>
            <a:ext cx="7345361" cy="1181100"/>
          </a:xfrm>
        </p:spPr>
        <p:txBody>
          <a:bodyPr/>
          <a:lstStyle/>
          <a:p>
            <a:r>
              <a:rPr lang="en-GB" dirty="0"/>
              <a:t>Review Day - Interview</a:t>
            </a:r>
          </a:p>
        </p:txBody>
      </p:sp>
      <p:sp>
        <p:nvSpPr>
          <p:cNvPr id="6" name="Content Placeholder 5"/>
          <p:cNvSpPr>
            <a:spLocks noGrp="1"/>
          </p:cNvSpPr>
          <p:nvPr>
            <p:ph sz="half" idx="1"/>
          </p:nvPr>
        </p:nvSpPr>
        <p:spPr>
          <a:xfrm>
            <a:off x="323447" y="1019889"/>
            <a:ext cx="3383913" cy="3248114"/>
          </a:xfrm>
        </p:spPr>
        <p:txBody>
          <a:bodyPr>
            <a:normAutofit lnSpcReduction="10000"/>
          </a:bodyPr>
          <a:lstStyle/>
          <a:p>
            <a:pPr lvl="2"/>
            <a:r>
              <a:rPr lang="en-GB" dirty="0"/>
              <a:t>Start with questions on your presentation</a:t>
            </a:r>
          </a:p>
          <a:p>
            <a:pPr lvl="2"/>
            <a:r>
              <a:rPr lang="en-GB" dirty="0"/>
              <a:t>Will lead on to questions arising from your report and any attributes not fully demonstrated</a:t>
            </a:r>
          </a:p>
          <a:p>
            <a:pPr lvl="2"/>
            <a:r>
              <a:rPr lang="en-GB" dirty="0"/>
              <a:t>Will cover all attributes</a:t>
            </a:r>
          </a:p>
          <a:p>
            <a:pPr lvl="2"/>
            <a:r>
              <a:rPr lang="en-GB" dirty="0"/>
              <a:t>Process is audited and consistent</a:t>
            </a:r>
          </a:p>
          <a:p>
            <a:pPr lvl="2"/>
            <a:r>
              <a:rPr lang="en-GB" dirty="0"/>
              <a:t>May ask what you would do differently</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27</a:t>
            </a:fld>
            <a:endParaRPr lang="en-GB"/>
          </a:p>
        </p:txBody>
      </p:sp>
      <p:pic>
        <p:nvPicPr>
          <p:cNvPr id="8" name="Picture 7">
            <a:extLst>
              <a:ext uri="{FF2B5EF4-FFF2-40B4-BE49-F238E27FC236}">
                <a16:creationId xmlns:a16="http://schemas.microsoft.com/office/drawing/2014/main" id="{3DE5AFFD-1D92-41F3-B831-B0E2D7E22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 r="36102"/>
          <a:stretch/>
        </p:blipFill>
        <p:spPr>
          <a:xfrm>
            <a:off x="4553202" y="1019889"/>
            <a:ext cx="2974670" cy="3248114"/>
          </a:xfrm>
          <a:prstGeom prst="rect">
            <a:avLst/>
          </a:prstGeom>
        </p:spPr>
      </p:pic>
    </p:spTree>
    <p:extLst>
      <p:ext uri="{BB962C8B-B14F-4D97-AF65-F5344CB8AC3E}">
        <p14:creationId xmlns:p14="http://schemas.microsoft.com/office/powerpoint/2010/main" val="137499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7" y="230747"/>
            <a:ext cx="7345361" cy="1181100"/>
          </a:xfrm>
        </p:spPr>
        <p:txBody>
          <a:bodyPr/>
          <a:lstStyle/>
          <a:p>
            <a:r>
              <a:rPr lang="en-GB" dirty="0"/>
              <a:t>Review Day – Written Exercise</a:t>
            </a:r>
          </a:p>
        </p:txBody>
      </p:sp>
      <p:sp>
        <p:nvSpPr>
          <p:cNvPr id="6" name="Content Placeholder 5"/>
          <p:cNvSpPr>
            <a:spLocks noGrp="1"/>
          </p:cNvSpPr>
          <p:nvPr>
            <p:ph sz="half" idx="1"/>
          </p:nvPr>
        </p:nvSpPr>
        <p:spPr>
          <a:xfrm>
            <a:off x="323447" y="1019889"/>
            <a:ext cx="3383913" cy="3248114"/>
          </a:xfrm>
        </p:spPr>
        <p:txBody>
          <a:bodyPr>
            <a:normAutofit/>
          </a:bodyPr>
          <a:lstStyle/>
          <a:p>
            <a:pPr lvl="2"/>
            <a:r>
              <a:rPr lang="en-GB" dirty="0"/>
              <a:t>2 questions set based on your report/sponsors questionnaires, you answer 1</a:t>
            </a:r>
          </a:p>
          <a:p>
            <a:pPr lvl="2"/>
            <a:r>
              <a:rPr lang="en-GB" dirty="0"/>
              <a:t>Good first draft</a:t>
            </a:r>
          </a:p>
          <a:p>
            <a:pPr lvl="2"/>
            <a:r>
              <a:rPr lang="en-GB" dirty="0"/>
              <a:t>Laptop or hand written</a:t>
            </a:r>
          </a:p>
          <a:p>
            <a:pPr lvl="2"/>
            <a:r>
              <a:rPr lang="en-GB" dirty="0"/>
              <a:t>Want to see your opinion, how your present an argument and use evidence to back up </a:t>
            </a:r>
          </a:p>
          <a:p>
            <a:pPr lvl="2"/>
            <a:r>
              <a:rPr lang="en-GB" dirty="0"/>
              <a:t>Only 2 sides of notes now allowed</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28</a:t>
            </a:fld>
            <a:endParaRPr lang="en-GB"/>
          </a:p>
        </p:txBody>
      </p:sp>
      <p:sp>
        <p:nvSpPr>
          <p:cNvPr id="4" name="TextBox 3">
            <a:extLst>
              <a:ext uri="{FF2B5EF4-FFF2-40B4-BE49-F238E27FC236}">
                <a16:creationId xmlns:a16="http://schemas.microsoft.com/office/drawing/2014/main" id="{3EC31B4E-713C-435A-A4BF-2B909006BF81}"/>
              </a:ext>
            </a:extLst>
          </p:cNvPr>
          <p:cNvSpPr txBox="1"/>
          <p:nvPr/>
        </p:nvSpPr>
        <p:spPr>
          <a:xfrm>
            <a:off x="4716016" y="1491630"/>
            <a:ext cx="3456383" cy="369332"/>
          </a:xfrm>
          <a:prstGeom prst="rect">
            <a:avLst/>
          </a:prstGeom>
          <a:noFill/>
        </p:spPr>
        <p:txBody>
          <a:bodyPr wrap="square" rtlCol="0">
            <a:spAutoFit/>
          </a:bodyPr>
          <a:lstStyle/>
          <a:p>
            <a:r>
              <a:rPr lang="en-GB" dirty="0">
                <a:solidFill>
                  <a:srgbClr val="FF0000"/>
                </a:solidFill>
              </a:rPr>
              <a:t>Image of some-one in an exam</a:t>
            </a:r>
          </a:p>
        </p:txBody>
      </p:sp>
      <p:pic>
        <p:nvPicPr>
          <p:cNvPr id="11" name="Picture 10">
            <a:extLst>
              <a:ext uri="{FF2B5EF4-FFF2-40B4-BE49-F238E27FC236}">
                <a16:creationId xmlns:a16="http://schemas.microsoft.com/office/drawing/2014/main" id="{9C68EB62-2C7D-4E93-8A14-B27CC6084D2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95936" y="1316341"/>
            <a:ext cx="4419600" cy="2941320"/>
          </a:xfrm>
          <a:prstGeom prst="rect">
            <a:avLst/>
          </a:prstGeom>
        </p:spPr>
      </p:pic>
    </p:spTree>
    <p:extLst>
      <p:ext uri="{BB962C8B-B14F-4D97-AF65-F5344CB8AC3E}">
        <p14:creationId xmlns:p14="http://schemas.microsoft.com/office/powerpoint/2010/main" val="42936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07" y="230747"/>
            <a:ext cx="7345361" cy="1181100"/>
          </a:xfrm>
        </p:spPr>
        <p:txBody>
          <a:bodyPr/>
          <a:lstStyle/>
          <a:p>
            <a:r>
              <a:rPr lang="en-GB" dirty="0"/>
              <a:t>Results </a:t>
            </a:r>
          </a:p>
        </p:txBody>
      </p:sp>
      <p:sp>
        <p:nvSpPr>
          <p:cNvPr id="6" name="Content Placeholder 5"/>
          <p:cNvSpPr>
            <a:spLocks noGrp="1"/>
          </p:cNvSpPr>
          <p:nvPr>
            <p:ph sz="half" idx="1"/>
          </p:nvPr>
        </p:nvSpPr>
        <p:spPr>
          <a:xfrm>
            <a:off x="323447" y="1019889"/>
            <a:ext cx="3383913" cy="3248114"/>
          </a:xfrm>
        </p:spPr>
        <p:txBody>
          <a:bodyPr>
            <a:normAutofit/>
          </a:bodyPr>
          <a:lstStyle/>
          <a:p>
            <a:pPr lvl="2"/>
            <a:r>
              <a:rPr lang="en-GB" dirty="0"/>
              <a:t>Reviewers will make a decision on the day</a:t>
            </a:r>
          </a:p>
          <a:p>
            <a:pPr lvl="2"/>
            <a:r>
              <a:rPr lang="en-GB" dirty="0"/>
              <a:t>Evidence to back up decision made submitted for review and audit</a:t>
            </a:r>
          </a:p>
          <a:p>
            <a:pPr lvl="2"/>
            <a:r>
              <a:rPr lang="en-GB" dirty="0"/>
              <a:t>Results sent Dec or June depending on when you sit</a:t>
            </a:r>
          </a:p>
          <a:p>
            <a:pPr lvl="2"/>
            <a:r>
              <a:rPr lang="en-GB" dirty="0"/>
              <a:t>Appeal???</a:t>
            </a:r>
          </a:p>
        </p:txBody>
      </p:sp>
      <p:sp>
        <p:nvSpPr>
          <p:cNvPr id="3" name="Date Placeholder 2"/>
          <p:cNvSpPr>
            <a:spLocks noGrp="1"/>
          </p:cNvSpPr>
          <p:nvPr>
            <p:ph type="dt" sz="half" idx="10"/>
          </p:nvPr>
        </p:nvSpPr>
        <p:spPr/>
        <p:txBody>
          <a:bodyPr/>
          <a:lstStyle/>
          <a:p>
            <a:fld id="{60B77E30-5EFB-4320-A07E-5C9BA7149BAC}" type="datetime4">
              <a:rPr lang="en-GB" smtClean="0"/>
              <a:t>20 February 2018</a:t>
            </a:fld>
            <a:endParaRPr lang="en-GB"/>
          </a:p>
        </p:txBody>
      </p:sp>
      <p:sp>
        <p:nvSpPr>
          <p:cNvPr id="5" name="Slide Number Placeholder 4"/>
          <p:cNvSpPr>
            <a:spLocks noGrp="1"/>
          </p:cNvSpPr>
          <p:nvPr>
            <p:ph type="sldNum" sz="quarter" idx="12"/>
          </p:nvPr>
        </p:nvSpPr>
        <p:spPr/>
        <p:txBody>
          <a:bodyPr/>
          <a:lstStyle/>
          <a:p>
            <a:fld id="{176D42AD-1083-4040-A350-B262F26E2DDE}" type="slidenum">
              <a:rPr lang="en-GB" smtClean="0"/>
              <a:t>29</a:t>
            </a:fld>
            <a:endParaRPr lang="en-GB"/>
          </a:p>
        </p:txBody>
      </p:sp>
      <p:sp>
        <p:nvSpPr>
          <p:cNvPr id="4" name="TextBox 3">
            <a:extLst>
              <a:ext uri="{FF2B5EF4-FFF2-40B4-BE49-F238E27FC236}">
                <a16:creationId xmlns:a16="http://schemas.microsoft.com/office/drawing/2014/main" id="{7BD42673-CC85-4451-85E1-AB3F7658A85A}"/>
              </a:ext>
            </a:extLst>
          </p:cNvPr>
          <p:cNvSpPr txBox="1"/>
          <p:nvPr/>
        </p:nvSpPr>
        <p:spPr>
          <a:xfrm>
            <a:off x="4499992" y="1275606"/>
            <a:ext cx="3672408" cy="369332"/>
          </a:xfrm>
          <a:prstGeom prst="rect">
            <a:avLst/>
          </a:prstGeom>
          <a:noFill/>
        </p:spPr>
        <p:txBody>
          <a:bodyPr wrap="square" rtlCol="0">
            <a:spAutoFit/>
          </a:bodyPr>
          <a:lstStyle/>
          <a:p>
            <a:r>
              <a:rPr lang="en-GB" dirty="0">
                <a:solidFill>
                  <a:srgbClr val="FF0000"/>
                </a:solidFill>
              </a:rPr>
              <a:t>Image of getting results</a:t>
            </a:r>
          </a:p>
        </p:txBody>
      </p:sp>
      <p:pic>
        <p:nvPicPr>
          <p:cNvPr id="14" name="Picture 13">
            <a:extLst>
              <a:ext uri="{FF2B5EF4-FFF2-40B4-BE49-F238E27FC236}">
                <a16:creationId xmlns:a16="http://schemas.microsoft.com/office/drawing/2014/main" id="{B5202C76-C4AB-440C-98F9-8ED4182FE1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434" t="6787" r="34413" b="19142"/>
          <a:stretch/>
        </p:blipFill>
        <p:spPr>
          <a:xfrm>
            <a:off x="4572000" y="1004934"/>
            <a:ext cx="3138268" cy="3716264"/>
          </a:xfrm>
          <a:prstGeom prst="rect">
            <a:avLst/>
          </a:prstGeom>
        </p:spPr>
      </p:pic>
    </p:spTree>
    <p:extLst>
      <p:ext uri="{BB962C8B-B14F-4D97-AF65-F5344CB8AC3E}">
        <p14:creationId xmlns:p14="http://schemas.microsoft.com/office/powerpoint/2010/main" val="150565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Engineering?</a:t>
            </a:r>
          </a:p>
        </p:txBody>
      </p:sp>
      <p:sp>
        <p:nvSpPr>
          <p:cNvPr id="3" name="Content Placeholder 2"/>
          <p:cNvSpPr>
            <a:spLocks noGrp="1"/>
          </p:cNvSpPr>
          <p:nvPr>
            <p:ph idx="1"/>
          </p:nvPr>
        </p:nvSpPr>
        <p:spPr>
          <a:xfrm>
            <a:off x="1428750" y="1257300"/>
            <a:ext cx="5829300" cy="323165"/>
          </a:xfrm>
        </p:spPr>
        <p:txBody>
          <a:bodyPr/>
          <a:lstStyle/>
          <a:p>
            <a:r>
              <a:rPr lang="en-GB" dirty="0"/>
              <a:t>Enjoy solving problems</a:t>
            </a:r>
          </a:p>
        </p:txBody>
      </p:sp>
      <p:pic>
        <p:nvPicPr>
          <p:cNvPr id="2050" name="Picture 2" descr="http://ts1.mm.bing.net/th?&amp;id=HN.60803311310838264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922" y="736656"/>
            <a:ext cx="2143125" cy="1600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1.mm.bing.net/th?&amp;id=HN.60799031375593475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594" y="1878045"/>
            <a:ext cx="3016043" cy="235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3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2DD541-EB15-4236-8E86-81BBC674E318}"/>
              </a:ext>
            </a:extLst>
          </p:cNvPr>
          <p:cNvSpPr>
            <a:spLocks noGrp="1"/>
          </p:cNvSpPr>
          <p:nvPr>
            <p:ph type="ctrTitle"/>
          </p:nvPr>
        </p:nvSpPr>
        <p:spPr/>
        <p:txBody>
          <a:bodyPr/>
          <a:lstStyle/>
          <a:p>
            <a:r>
              <a:rPr lang="en-GB" dirty="0"/>
              <a:t>GOOD LUCK</a:t>
            </a:r>
          </a:p>
        </p:txBody>
      </p:sp>
      <p:sp>
        <p:nvSpPr>
          <p:cNvPr id="8" name="Subtitle 7">
            <a:extLst>
              <a:ext uri="{FF2B5EF4-FFF2-40B4-BE49-F238E27FC236}">
                <a16:creationId xmlns:a16="http://schemas.microsoft.com/office/drawing/2014/main" id="{C1CC613A-B4D8-411A-A292-D09A253C4AAB}"/>
              </a:ext>
            </a:extLst>
          </p:cNvPr>
          <p:cNvSpPr>
            <a:spLocks noGrp="1"/>
          </p:cNvSpPr>
          <p:nvPr>
            <p:ph type="subTitle" idx="1"/>
          </p:nvPr>
        </p:nvSpPr>
        <p:spPr/>
        <p:txBody>
          <a:bodyPr/>
          <a:lstStyle/>
          <a:p>
            <a:r>
              <a:rPr lang="en-GB" dirty="0"/>
              <a:t>Any Questions</a:t>
            </a:r>
          </a:p>
        </p:txBody>
      </p:sp>
      <p:sp>
        <p:nvSpPr>
          <p:cNvPr id="5" name="Date Placeholder 4">
            <a:extLst>
              <a:ext uri="{FF2B5EF4-FFF2-40B4-BE49-F238E27FC236}">
                <a16:creationId xmlns:a16="http://schemas.microsoft.com/office/drawing/2014/main" id="{02DB8D17-34FB-4530-8B6B-BAD5C7465764}"/>
              </a:ext>
            </a:extLst>
          </p:cNvPr>
          <p:cNvSpPr>
            <a:spLocks noGrp="1"/>
          </p:cNvSpPr>
          <p:nvPr>
            <p:ph type="dt" sz="half" idx="10"/>
          </p:nvPr>
        </p:nvSpPr>
        <p:spPr/>
        <p:txBody>
          <a:bodyPr/>
          <a:lstStyle/>
          <a:p>
            <a:fld id="{B1DB56D9-5388-4000-BDC1-90A417FA7A2B}" type="datetime4">
              <a:rPr lang="en-GB" smtClean="0"/>
              <a:t>20 February 2018</a:t>
            </a:fld>
            <a:endParaRPr lang="en-GB"/>
          </a:p>
        </p:txBody>
      </p:sp>
      <p:sp>
        <p:nvSpPr>
          <p:cNvPr id="6" name="Slide Number Placeholder 5">
            <a:extLst>
              <a:ext uri="{FF2B5EF4-FFF2-40B4-BE49-F238E27FC236}">
                <a16:creationId xmlns:a16="http://schemas.microsoft.com/office/drawing/2014/main" id="{5618B809-72B0-42B5-A13F-C4DC4B4E5FA1}"/>
              </a:ext>
            </a:extLst>
          </p:cNvPr>
          <p:cNvSpPr>
            <a:spLocks noGrp="1"/>
          </p:cNvSpPr>
          <p:nvPr>
            <p:ph type="sldNum" sz="quarter" idx="12"/>
          </p:nvPr>
        </p:nvSpPr>
        <p:spPr/>
        <p:txBody>
          <a:bodyPr/>
          <a:lstStyle/>
          <a:p>
            <a:fld id="{176D42AD-1083-4040-A350-B262F26E2DDE}" type="slidenum">
              <a:rPr lang="en-GB" smtClean="0"/>
              <a:t>30</a:t>
            </a:fld>
            <a:endParaRPr lang="en-GB"/>
          </a:p>
        </p:txBody>
      </p:sp>
    </p:spTree>
    <p:extLst>
      <p:ext uri="{BB962C8B-B14F-4D97-AF65-F5344CB8AC3E}">
        <p14:creationId xmlns:p14="http://schemas.microsoft.com/office/powerpoint/2010/main" val="118302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Chartered Professional Review Presentation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248" y="1869775"/>
            <a:ext cx="3928373" cy="2622581"/>
          </a:xfrm>
          <a:prstGeom prst="rect">
            <a:avLst/>
          </a:prstGeom>
        </p:spPr>
      </p:pic>
      <p:sp>
        <p:nvSpPr>
          <p:cNvPr id="4" name="TextBox 3"/>
          <p:cNvSpPr txBox="1"/>
          <p:nvPr/>
        </p:nvSpPr>
        <p:spPr>
          <a:xfrm>
            <a:off x="1515646" y="1083969"/>
            <a:ext cx="3645107" cy="507831"/>
          </a:xfrm>
          <a:prstGeom prst="rect">
            <a:avLst/>
          </a:prstGeom>
          <a:noFill/>
        </p:spPr>
        <p:txBody>
          <a:bodyPr wrap="square" rtlCol="0">
            <a:spAutoFit/>
          </a:bodyPr>
          <a:lstStyle/>
          <a:p>
            <a:pPr defTabSz="342900"/>
            <a:r>
              <a:rPr lang="en-GB" sz="1350" dirty="0">
                <a:solidFill>
                  <a:srgbClr val="000000"/>
                </a:solidFill>
                <a:latin typeface="Times New Roman" panose="02020603050405020304"/>
              </a:rPr>
              <a:t>Thomas Beales Ferguson</a:t>
            </a:r>
          </a:p>
          <a:p>
            <a:pPr defTabSz="342900"/>
            <a:r>
              <a:rPr lang="en-GB" sz="1350" dirty="0">
                <a:solidFill>
                  <a:srgbClr val="000000"/>
                </a:solidFill>
                <a:latin typeface="Times New Roman" panose="02020603050405020304"/>
              </a:rPr>
              <a:t>Autumn 2017</a:t>
            </a:r>
          </a:p>
        </p:txBody>
      </p:sp>
    </p:spTree>
    <p:extLst>
      <p:ext uri="{BB962C8B-B14F-4D97-AF65-F5344CB8AC3E}">
        <p14:creationId xmlns:p14="http://schemas.microsoft.com/office/powerpoint/2010/main" val="326997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441197" y="1419246"/>
            <a:ext cx="3173137" cy="3005969"/>
          </a:xfrm>
        </p:spPr>
        <p:txBody>
          <a:bodyPr/>
          <a:lstStyle/>
          <a:p>
            <a:r>
              <a:rPr lang="en-GB" dirty="0"/>
              <a:t>Site overview</a:t>
            </a:r>
          </a:p>
          <a:p>
            <a:pPr marL="177404" indent="-177404"/>
            <a:r>
              <a:rPr lang="en-GB" dirty="0"/>
              <a:t>Installing piles close to London Underground tunnels</a:t>
            </a:r>
          </a:p>
          <a:p>
            <a:r>
              <a:rPr lang="en-GB" dirty="0"/>
              <a:t>Trials and monitoring</a:t>
            </a:r>
          </a:p>
          <a:p>
            <a:r>
              <a:rPr lang="en-GB" dirty="0"/>
              <a:t>Health and safety incident</a:t>
            </a:r>
          </a:p>
        </p:txBody>
      </p:sp>
      <p:sp>
        <p:nvSpPr>
          <p:cNvPr id="2" name="Title 1"/>
          <p:cNvSpPr>
            <a:spLocks noGrp="1"/>
          </p:cNvSpPr>
          <p:nvPr>
            <p:ph type="title"/>
          </p:nvPr>
        </p:nvSpPr>
        <p:spPr/>
        <p:txBody>
          <a:bodyPr/>
          <a:lstStyle/>
          <a:p>
            <a:r>
              <a:rPr lang="en-GB" dirty="0"/>
              <a:t>Contents</a:t>
            </a:r>
          </a:p>
        </p:txBody>
      </p:sp>
      <p:pic>
        <p:nvPicPr>
          <p:cNvPr id="3" name="Picture 2"/>
          <p:cNvPicPr>
            <a:picLocks noChangeAspect="1"/>
          </p:cNvPicPr>
          <p:nvPr/>
        </p:nvPicPr>
        <p:blipFill>
          <a:blip r:embed="rId2"/>
          <a:stretch>
            <a:fillRect/>
          </a:stretch>
        </p:blipFill>
        <p:spPr>
          <a:xfrm>
            <a:off x="4158179" y="2033845"/>
            <a:ext cx="3633567" cy="2659655"/>
          </a:xfrm>
          <a:prstGeom prst="rect">
            <a:avLst/>
          </a:prstGeom>
        </p:spPr>
      </p:pic>
      <p:cxnSp>
        <p:nvCxnSpPr>
          <p:cNvPr id="17" name="Straight Arrow Connector 16"/>
          <p:cNvCxnSpPr/>
          <p:nvPr/>
        </p:nvCxnSpPr>
        <p:spPr>
          <a:xfrm flipH="1">
            <a:off x="7049278" y="3946849"/>
            <a:ext cx="328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2840" y="3773724"/>
            <a:ext cx="648160" cy="369332"/>
          </a:xfrm>
          <a:prstGeom prst="rect">
            <a:avLst/>
          </a:prstGeom>
          <a:noFill/>
        </p:spPr>
        <p:txBody>
          <a:bodyPr wrap="square" rtlCol="0">
            <a:spAutoFit/>
          </a:bodyPr>
          <a:lstStyle/>
          <a:p>
            <a:pPr defTabSz="342900"/>
            <a:r>
              <a:rPr lang="en-GB" sz="900" b="1" dirty="0">
                <a:solidFill>
                  <a:srgbClr val="000000"/>
                </a:solidFill>
                <a:latin typeface="Times New Roman" panose="02020603050405020304"/>
              </a:rPr>
              <a:t>Northern Line</a:t>
            </a:r>
          </a:p>
        </p:txBody>
      </p:sp>
    </p:spTree>
    <p:extLst>
      <p:ext uri="{BB962C8B-B14F-4D97-AF65-F5344CB8AC3E}">
        <p14:creationId xmlns:p14="http://schemas.microsoft.com/office/powerpoint/2010/main" val="76195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9243" y="759868"/>
            <a:ext cx="3860819" cy="3596054"/>
          </a:xfrm>
          <a:prstGeom prst="rect">
            <a:avLst/>
          </a:prstGeom>
        </p:spPr>
      </p:pic>
      <p:sp>
        <p:nvSpPr>
          <p:cNvPr id="3" name="Title 2"/>
          <p:cNvSpPr>
            <a:spLocks noGrp="1"/>
          </p:cNvSpPr>
          <p:nvPr>
            <p:ph type="title"/>
          </p:nvPr>
        </p:nvSpPr>
        <p:spPr/>
        <p:txBody>
          <a:bodyPr/>
          <a:lstStyle/>
          <a:p>
            <a:r>
              <a:rPr lang="en-GB" dirty="0"/>
              <a:t>Concession Piles</a:t>
            </a:r>
          </a:p>
        </p:txBody>
      </p:sp>
      <p:sp>
        <p:nvSpPr>
          <p:cNvPr id="6" name="Content Placeholder 1"/>
          <p:cNvSpPr txBox="1">
            <a:spLocks/>
          </p:cNvSpPr>
          <p:nvPr/>
        </p:nvSpPr>
        <p:spPr>
          <a:xfrm>
            <a:off x="5612475" y="685036"/>
            <a:ext cx="2106137" cy="3005969"/>
          </a:xfrm>
          <a:prstGeom prst="rect">
            <a:avLst/>
          </a:prstGeom>
        </p:spPr>
        <p:txBody>
          <a:bodyPr lIns="0" tIns="0" rIns="0" bIns="0">
            <a:noAutofit/>
          </a:bodyPr>
          <a:lstStyle>
            <a:lvl1pPr marL="0" indent="-236969" algn="l" defTabSz="1197317" rtl="0" eaLnBrk="1" latinLnBrk="0" hangingPunct="1">
              <a:lnSpc>
                <a:spcPts val="2600"/>
              </a:lnSpc>
              <a:spcBef>
                <a:spcPts val="1200"/>
              </a:spcBef>
              <a:buClr>
                <a:schemeClr val="accent2"/>
              </a:buClr>
              <a:buFont typeface="Arial" pitchFamily="34" charset="0"/>
              <a:buChar char="•"/>
              <a:defRPr sz="2400" kern="1200">
                <a:solidFill>
                  <a:schemeClr val="tx1"/>
                </a:solidFill>
                <a:latin typeface="Times New Roman"/>
                <a:ea typeface="+mn-ea"/>
                <a:cs typeface="Times New Roman"/>
              </a:defRPr>
            </a:lvl1pPr>
            <a:lvl2pPr marL="473937" indent="-236969" algn="l" defTabSz="1197317" rtl="0" eaLnBrk="1" latinLnBrk="0" hangingPunct="1">
              <a:lnSpc>
                <a:spcPts val="2600"/>
              </a:lnSpc>
              <a:spcBef>
                <a:spcPts val="288"/>
              </a:spcBef>
              <a:buClr>
                <a:schemeClr val="accent2"/>
              </a:buClr>
              <a:buFont typeface="Lucida Grande"/>
              <a:buChar char="-"/>
              <a:defRPr sz="2400" kern="1200">
                <a:solidFill>
                  <a:schemeClr val="tx1"/>
                </a:solidFill>
                <a:latin typeface="Times New Roman"/>
                <a:ea typeface="+mn-ea"/>
                <a:cs typeface="Times New Roman"/>
              </a:defRPr>
            </a:lvl2pPr>
            <a:lvl3pPr marL="710906" indent="-236969" algn="l" defTabSz="1197317" rtl="0" eaLnBrk="1" latinLnBrk="0" hangingPunct="1">
              <a:lnSpc>
                <a:spcPts val="2200"/>
              </a:lnSpc>
              <a:spcBef>
                <a:spcPts val="261"/>
              </a:spcBef>
              <a:buClr>
                <a:schemeClr val="accent2"/>
              </a:buClr>
              <a:buFont typeface="Lucida Grande"/>
              <a:buChar char="-"/>
              <a:defRPr sz="2200" kern="1200">
                <a:solidFill>
                  <a:schemeClr val="tx1"/>
                </a:solidFill>
                <a:latin typeface="Times New Roman"/>
                <a:ea typeface="+mn-ea"/>
                <a:cs typeface="Times New Roman"/>
              </a:defRPr>
            </a:lvl3pPr>
            <a:lvl4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4pPr>
            <a:lvl5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indent="0" defTabSz="897988">
              <a:lnSpc>
                <a:spcPts val="1950"/>
              </a:lnSpc>
              <a:spcBef>
                <a:spcPts val="900"/>
              </a:spcBef>
              <a:buClr>
                <a:srgbClr val="28AAE1"/>
              </a:buClr>
              <a:buNone/>
            </a:pPr>
            <a:r>
              <a:rPr lang="en-GB" sz="1800" dirty="0">
                <a:solidFill>
                  <a:srgbClr val="000000"/>
                </a:solidFill>
              </a:rPr>
              <a:t>Thanet Sand piles around Northern Line</a:t>
            </a:r>
          </a:p>
          <a:p>
            <a:pPr indent="0" defTabSz="897988">
              <a:lnSpc>
                <a:spcPts val="1950"/>
              </a:lnSpc>
              <a:spcBef>
                <a:spcPts val="900"/>
              </a:spcBef>
              <a:buClr>
                <a:srgbClr val="28AAE1"/>
              </a:buClr>
              <a:buNone/>
            </a:pPr>
            <a:r>
              <a:rPr lang="en-GB" sz="1800" dirty="0">
                <a:solidFill>
                  <a:srgbClr val="000000"/>
                </a:solidFill>
              </a:rPr>
              <a:t>Piles 1m from LUL</a:t>
            </a:r>
          </a:p>
          <a:p>
            <a:pPr indent="0" defTabSz="897988">
              <a:lnSpc>
                <a:spcPts val="1950"/>
              </a:lnSpc>
              <a:spcBef>
                <a:spcPts val="900"/>
              </a:spcBef>
              <a:buClr>
                <a:srgbClr val="28AAE1"/>
              </a:buClr>
              <a:buNone/>
            </a:pPr>
            <a:r>
              <a:rPr lang="en-GB" sz="1800" dirty="0">
                <a:solidFill>
                  <a:srgbClr val="000000"/>
                </a:solidFill>
              </a:rPr>
              <a:t>Concession required</a:t>
            </a:r>
          </a:p>
          <a:p>
            <a:pPr indent="0" defTabSz="897988">
              <a:lnSpc>
                <a:spcPts val="1950"/>
              </a:lnSpc>
              <a:spcBef>
                <a:spcPts val="900"/>
              </a:spcBef>
              <a:buClr>
                <a:srgbClr val="28AAE1"/>
              </a:buClr>
              <a:buNone/>
            </a:pPr>
            <a:r>
              <a:rPr lang="en-GB" sz="1800" dirty="0">
                <a:solidFill>
                  <a:srgbClr val="000000"/>
                </a:solidFill>
              </a:rPr>
              <a:t>~£70m additional floor space</a:t>
            </a:r>
          </a:p>
        </p:txBody>
      </p:sp>
    </p:spTree>
    <p:extLst>
      <p:ext uri="{BB962C8B-B14F-4D97-AF65-F5344CB8AC3E}">
        <p14:creationId xmlns:p14="http://schemas.microsoft.com/office/powerpoint/2010/main" val="9872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LUL Concession Trial Pile</a:t>
            </a:r>
          </a:p>
        </p:txBody>
      </p:sp>
      <p:sp>
        <p:nvSpPr>
          <p:cNvPr id="14" name="Content Placeholder 1"/>
          <p:cNvSpPr txBox="1">
            <a:spLocks/>
          </p:cNvSpPr>
          <p:nvPr/>
        </p:nvSpPr>
        <p:spPr>
          <a:xfrm>
            <a:off x="5611975" y="821089"/>
            <a:ext cx="2106137" cy="3005969"/>
          </a:xfrm>
          <a:prstGeom prst="rect">
            <a:avLst/>
          </a:prstGeom>
        </p:spPr>
        <p:txBody>
          <a:bodyPr lIns="0" tIns="0" rIns="0" bIns="0">
            <a:noAutofit/>
          </a:bodyPr>
          <a:lstStyle>
            <a:lvl1pPr marL="0" indent="-236969" algn="l" defTabSz="1197317" rtl="0" eaLnBrk="1" latinLnBrk="0" hangingPunct="1">
              <a:lnSpc>
                <a:spcPts val="2600"/>
              </a:lnSpc>
              <a:spcBef>
                <a:spcPts val="1200"/>
              </a:spcBef>
              <a:buClr>
                <a:schemeClr val="accent2"/>
              </a:buClr>
              <a:buFont typeface="Arial" pitchFamily="34" charset="0"/>
              <a:buChar char="•"/>
              <a:defRPr sz="2400" kern="1200">
                <a:solidFill>
                  <a:schemeClr val="tx1"/>
                </a:solidFill>
                <a:latin typeface="Times New Roman"/>
                <a:ea typeface="+mn-ea"/>
                <a:cs typeface="Times New Roman"/>
              </a:defRPr>
            </a:lvl1pPr>
            <a:lvl2pPr marL="473937" indent="-236969" algn="l" defTabSz="1197317" rtl="0" eaLnBrk="1" latinLnBrk="0" hangingPunct="1">
              <a:lnSpc>
                <a:spcPts val="2600"/>
              </a:lnSpc>
              <a:spcBef>
                <a:spcPts val="288"/>
              </a:spcBef>
              <a:buClr>
                <a:schemeClr val="accent2"/>
              </a:buClr>
              <a:buFont typeface="Lucida Grande"/>
              <a:buChar char="-"/>
              <a:defRPr sz="2400" kern="1200">
                <a:solidFill>
                  <a:schemeClr val="tx1"/>
                </a:solidFill>
                <a:latin typeface="Times New Roman"/>
                <a:ea typeface="+mn-ea"/>
                <a:cs typeface="Times New Roman"/>
              </a:defRPr>
            </a:lvl2pPr>
            <a:lvl3pPr marL="710906" indent="-236969" algn="l" defTabSz="1197317" rtl="0" eaLnBrk="1" latinLnBrk="0" hangingPunct="1">
              <a:lnSpc>
                <a:spcPts val="2200"/>
              </a:lnSpc>
              <a:spcBef>
                <a:spcPts val="261"/>
              </a:spcBef>
              <a:buClr>
                <a:schemeClr val="accent2"/>
              </a:buClr>
              <a:buFont typeface="Lucida Grande"/>
              <a:buChar char="-"/>
              <a:defRPr sz="2200" kern="1200">
                <a:solidFill>
                  <a:schemeClr val="tx1"/>
                </a:solidFill>
                <a:latin typeface="Times New Roman"/>
                <a:ea typeface="+mn-ea"/>
                <a:cs typeface="Times New Roman"/>
              </a:defRPr>
            </a:lvl3pPr>
            <a:lvl4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4pPr>
            <a:lvl5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57175" indent="-257175" defTabSz="897988">
              <a:lnSpc>
                <a:spcPts val="1950"/>
              </a:lnSpc>
              <a:spcBef>
                <a:spcPts val="900"/>
              </a:spcBef>
              <a:buClr>
                <a:srgbClr val="28AAE1"/>
              </a:buClr>
            </a:pPr>
            <a:r>
              <a:rPr lang="en-GB" sz="1800" dirty="0">
                <a:solidFill>
                  <a:srgbClr val="000000"/>
                </a:solidFill>
              </a:rPr>
              <a:t>Distant to LUL tunnel</a:t>
            </a:r>
          </a:p>
          <a:p>
            <a:pPr marL="257175" indent="-257175" defTabSz="897988">
              <a:lnSpc>
                <a:spcPts val="1950"/>
              </a:lnSpc>
              <a:spcBef>
                <a:spcPts val="900"/>
              </a:spcBef>
              <a:buClr>
                <a:srgbClr val="28AAE1"/>
              </a:buClr>
            </a:pPr>
            <a:r>
              <a:rPr lang="en-GB" sz="1800" dirty="0">
                <a:solidFill>
                  <a:srgbClr val="000000"/>
                </a:solidFill>
              </a:rPr>
              <a:t>Simulates installation methodology</a:t>
            </a:r>
          </a:p>
          <a:p>
            <a:pPr marL="257175" indent="-257175" defTabSz="897988">
              <a:lnSpc>
                <a:spcPts val="1950"/>
              </a:lnSpc>
              <a:spcBef>
                <a:spcPts val="900"/>
              </a:spcBef>
              <a:buClr>
                <a:srgbClr val="28AAE1"/>
              </a:buClr>
            </a:pPr>
            <a:r>
              <a:rPr lang="en-GB" sz="1800" dirty="0">
                <a:solidFill>
                  <a:srgbClr val="000000"/>
                </a:solidFill>
              </a:rPr>
              <a:t>Movement monitoring in boreholes</a:t>
            </a:r>
          </a:p>
        </p:txBody>
      </p:sp>
      <p:pic>
        <p:nvPicPr>
          <p:cNvPr id="6" name="Picture 5"/>
          <p:cNvPicPr>
            <a:picLocks noChangeAspect="1"/>
          </p:cNvPicPr>
          <p:nvPr/>
        </p:nvPicPr>
        <p:blipFill>
          <a:blip r:embed="rId3"/>
          <a:stretch>
            <a:fillRect/>
          </a:stretch>
        </p:blipFill>
        <p:spPr>
          <a:xfrm>
            <a:off x="1470545" y="625018"/>
            <a:ext cx="3986874" cy="3949202"/>
          </a:xfrm>
          <a:prstGeom prst="rect">
            <a:avLst/>
          </a:prstGeom>
        </p:spPr>
      </p:pic>
    </p:spTree>
    <p:extLst>
      <p:ext uri="{BB962C8B-B14F-4D97-AF65-F5344CB8AC3E}">
        <p14:creationId xmlns:p14="http://schemas.microsoft.com/office/powerpoint/2010/main" val="37161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077536" y="625017"/>
            <a:ext cx="4917688" cy="3688266"/>
          </a:xfrm>
        </p:spPr>
      </p:pic>
      <p:sp>
        <p:nvSpPr>
          <p:cNvPr id="3" name="Title 2"/>
          <p:cNvSpPr>
            <a:spLocks noGrp="1"/>
          </p:cNvSpPr>
          <p:nvPr>
            <p:ph type="title"/>
          </p:nvPr>
        </p:nvSpPr>
        <p:spPr/>
        <p:txBody>
          <a:bodyPr/>
          <a:lstStyle/>
          <a:p>
            <a:r>
              <a:rPr lang="en-GB" dirty="0"/>
              <a:t>LUL Concession Piles</a:t>
            </a:r>
          </a:p>
        </p:txBody>
      </p:sp>
    </p:spTree>
    <p:extLst>
      <p:ext uri="{BB962C8B-B14F-4D97-AF65-F5344CB8AC3E}">
        <p14:creationId xmlns:p14="http://schemas.microsoft.com/office/powerpoint/2010/main" val="16108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In-Tunnel Monitoring Analysis</a:t>
            </a:r>
          </a:p>
        </p:txBody>
      </p:sp>
      <p:pic>
        <p:nvPicPr>
          <p:cNvPr id="2" name="Picture 1"/>
          <p:cNvPicPr>
            <a:picLocks noChangeAspect="1"/>
          </p:cNvPicPr>
          <p:nvPr/>
        </p:nvPicPr>
        <p:blipFill>
          <a:blip r:embed="rId3"/>
          <a:stretch>
            <a:fillRect/>
          </a:stretch>
        </p:blipFill>
        <p:spPr>
          <a:xfrm>
            <a:off x="1576621" y="723584"/>
            <a:ext cx="5919518" cy="3871349"/>
          </a:xfrm>
          <a:prstGeom prst="rect">
            <a:avLst/>
          </a:prstGeom>
        </p:spPr>
      </p:pic>
      <p:pic>
        <p:nvPicPr>
          <p:cNvPr id="9" name="Picture 8"/>
          <p:cNvPicPr>
            <a:picLocks noChangeAspect="1"/>
          </p:cNvPicPr>
          <p:nvPr/>
        </p:nvPicPr>
        <p:blipFill>
          <a:blip r:embed="rId4"/>
          <a:stretch>
            <a:fillRect/>
          </a:stretch>
        </p:blipFill>
        <p:spPr>
          <a:xfrm>
            <a:off x="5565934" y="963678"/>
            <a:ext cx="1764506" cy="1731609"/>
          </a:xfrm>
          <a:prstGeom prst="rect">
            <a:avLst/>
          </a:prstGeom>
        </p:spPr>
      </p:pic>
    </p:spTree>
    <p:extLst>
      <p:ext uri="{BB962C8B-B14F-4D97-AF65-F5344CB8AC3E}">
        <p14:creationId xmlns:p14="http://schemas.microsoft.com/office/powerpoint/2010/main" val="33856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41121" y="1217540"/>
            <a:ext cx="6191638" cy="3005969"/>
          </a:xfrm>
        </p:spPr>
        <p:txBody>
          <a:bodyPr/>
          <a:lstStyle/>
          <a:p>
            <a:r>
              <a:rPr lang="en-GB" dirty="0"/>
              <a:t>My contribution</a:t>
            </a:r>
          </a:p>
          <a:p>
            <a:pPr lvl="1"/>
            <a:r>
              <a:rPr lang="en-GB" dirty="0"/>
              <a:t>Proved and developed a method to pile within 1m of running tunnels</a:t>
            </a:r>
          </a:p>
          <a:p>
            <a:pPr lvl="1"/>
            <a:r>
              <a:rPr lang="en-GB" dirty="0"/>
              <a:t>Gained trust of LUL</a:t>
            </a:r>
          </a:p>
          <a:p>
            <a:pPr lvl="1"/>
            <a:r>
              <a:rPr lang="en-GB" dirty="0"/>
              <a:t>Coordinated site activities where required</a:t>
            </a:r>
          </a:p>
          <a:p>
            <a:pPr lvl="1"/>
            <a:r>
              <a:rPr lang="en-GB" dirty="0"/>
              <a:t>Reviewed monitoring</a:t>
            </a:r>
          </a:p>
          <a:p>
            <a:r>
              <a:rPr lang="en-GB" dirty="0"/>
              <a:t>Lessons learnt</a:t>
            </a:r>
          </a:p>
          <a:p>
            <a:pPr lvl="1"/>
            <a:r>
              <a:rPr lang="en-GB" dirty="0"/>
              <a:t>Deal fairly with people and good working relationships can be maintained even when things go wrong</a:t>
            </a:r>
          </a:p>
          <a:p>
            <a:endParaRPr lang="en-GB" dirty="0"/>
          </a:p>
        </p:txBody>
      </p:sp>
      <p:sp>
        <p:nvSpPr>
          <p:cNvPr id="3" name="Title 2"/>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5964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967" y="857985"/>
            <a:ext cx="8424044" cy="3915462"/>
          </a:xfrm>
        </p:spPr>
        <p:txBody>
          <a:bodyPr>
            <a:normAutofit fontScale="77500" lnSpcReduction="20000"/>
          </a:bodyPr>
          <a:lstStyle/>
          <a:p>
            <a:pPr marL="0" indent="0" algn="ctr" hangingPunct="0">
              <a:spcBef>
                <a:spcPts val="600"/>
              </a:spcBef>
              <a:buNone/>
            </a:pPr>
            <a:endParaRPr lang="en-GB" sz="2100" b="1" dirty="0"/>
          </a:p>
          <a:p>
            <a:pPr marL="0" indent="0" algn="ctr" hangingPunct="0">
              <a:spcBef>
                <a:spcPts val="600"/>
              </a:spcBef>
              <a:buNone/>
            </a:pPr>
            <a:endParaRPr lang="en-GB" sz="2100" b="1" dirty="0"/>
          </a:p>
          <a:p>
            <a:pPr marL="0" indent="0" algn="ctr" hangingPunct="0">
              <a:spcBef>
                <a:spcPts val="600"/>
              </a:spcBef>
              <a:buNone/>
            </a:pPr>
            <a:r>
              <a:rPr lang="en-GB" sz="2100" b="1" dirty="0"/>
              <a:t>Wednesday 21</a:t>
            </a:r>
            <a:r>
              <a:rPr lang="en-GB" sz="2100" b="1" baseline="30000" dirty="0"/>
              <a:t>st</a:t>
            </a:r>
            <a:r>
              <a:rPr lang="en-GB" sz="2100" b="1" dirty="0"/>
              <a:t> February 2018</a:t>
            </a:r>
          </a:p>
          <a:p>
            <a:pPr marL="0" indent="0" algn="ctr" hangingPunct="0">
              <a:spcBef>
                <a:spcPts val="600"/>
              </a:spcBef>
              <a:buNone/>
            </a:pPr>
            <a:r>
              <a:rPr lang="en-GB" sz="1600" b="1" dirty="0"/>
              <a:t>At ICE Westminster</a:t>
            </a:r>
          </a:p>
          <a:p>
            <a:pPr marL="0" indent="0" algn="ctr" hangingPunct="0">
              <a:spcBef>
                <a:spcPts val="600"/>
              </a:spcBef>
              <a:buNone/>
            </a:pPr>
            <a:endParaRPr lang="en-GB" sz="1600" b="1" dirty="0"/>
          </a:p>
          <a:p>
            <a:pPr marL="0" indent="0" algn="ctr" hangingPunct="0">
              <a:buNone/>
            </a:pPr>
            <a:r>
              <a:rPr lang="en-GB" sz="2300" b="1" dirty="0"/>
              <a:t>Geotechnical and Geohazard challenges </a:t>
            </a:r>
          </a:p>
          <a:p>
            <a:pPr marL="0" indent="0" algn="ctr" hangingPunct="0">
              <a:buNone/>
            </a:pPr>
            <a:r>
              <a:rPr lang="en-GB" sz="2300" b="1" dirty="0"/>
              <a:t>for onshore and offshore pipelines</a:t>
            </a:r>
          </a:p>
          <a:p>
            <a:pPr marL="0" indent="0" algn="ctr" hangingPunct="0">
              <a:buNone/>
            </a:pPr>
            <a:endParaRPr lang="en-GB" sz="2400" dirty="0"/>
          </a:p>
          <a:p>
            <a:pPr marL="0" indent="0" algn="ctr">
              <a:spcBef>
                <a:spcPts val="0"/>
              </a:spcBef>
              <a:spcAft>
                <a:spcPts val="600"/>
              </a:spcAft>
              <a:buNone/>
            </a:pPr>
            <a:r>
              <a:rPr lang="en-GB" sz="2100" b="1" dirty="0"/>
              <a:t>David Waring</a:t>
            </a:r>
          </a:p>
          <a:p>
            <a:pPr marL="0" indent="0" algn="ctr">
              <a:spcBef>
                <a:spcPts val="0"/>
              </a:spcBef>
              <a:spcAft>
                <a:spcPts val="600"/>
              </a:spcAft>
              <a:buNone/>
            </a:pPr>
            <a:r>
              <a:rPr lang="en-GB" sz="1600" b="1" dirty="0"/>
              <a:t>BP Exploration Operating Company Ltd</a:t>
            </a:r>
          </a:p>
          <a:p>
            <a:pPr marL="0" indent="0" algn="ctr">
              <a:spcBef>
                <a:spcPts val="0"/>
              </a:spcBef>
              <a:spcAft>
                <a:spcPts val="600"/>
              </a:spcAft>
              <a:buNone/>
            </a:pPr>
            <a:r>
              <a:rPr lang="en-GB" sz="1600" b="1" dirty="0"/>
              <a:t>and</a:t>
            </a:r>
          </a:p>
          <a:p>
            <a:pPr marL="0" indent="0" algn="ctr">
              <a:spcBef>
                <a:spcPts val="0"/>
              </a:spcBef>
              <a:spcAft>
                <a:spcPts val="600"/>
              </a:spcAft>
              <a:buNone/>
            </a:pPr>
            <a:r>
              <a:rPr lang="en-GB" sz="2100" b="1" dirty="0"/>
              <a:t>Andy Mills</a:t>
            </a:r>
          </a:p>
          <a:p>
            <a:pPr marL="0" indent="0" algn="ctr">
              <a:spcBef>
                <a:spcPts val="0"/>
              </a:spcBef>
              <a:spcAft>
                <a:spcPts val="600"/>
              </a:spcAft>
              <a:buNone/>
            </a:pPr>
            <a:r>
              <a:rPr lang="en-GB" sz="1600" b="1" dirty="0"/>
              <a:t>East Point Geo</a:t>
            </a:r>
          </a:p>
          <a:p>
            <a:pPr marL="0" indent="0" algn="ctr">
              <a:buNone/>
            </a:pPr>
            <a:r>
              <a:rPr lang="en-GB" sz="1600" b="1" i="1" dirty="0">
                <a:solidFill>
                  <a:schemeClr val="accent1"/>
                </a:solidFill>
              </a:rPr>
              <a:t>Drinks after the event sponsored by </a:t>
            </a:r>
          </a:p>
          <a:p>
            <a:pPr marL="0" indent="0" algn="ctr">
              <a:buNone/>
            </a:pPr>
            <a:r>
              <a:rPr lang="en-GB" sz="2400" b="1" dirty="0">
                <a:solidFill>
                  <a:srgbClr val="00B050"/>
                </a:solidFill>
              </a:rPr>
              <a:t>BP Exploration Operating Company Ltd</a:t>
            </a:r>
          </a:p>
          <a:p>
            <a:pPr marL="0" indent="0" algn="ctr">
              <a:buNone/>
            </a:pPr>
            <a:endParaRPr lang="en-GB" sz="2600" b="1" i="1" dirty="0">
              <a:solidFill>
                <a:schemeClr val="accent1"/>
              </a:solidFill>
            </a:endParaRPr>
          </a:p>
          <a:p>
            <a:pPr marL="0" indent="0" algn="ctr">
              <a:buNone/>
            </a:pPr>
            <a:endParaRPr lang="en-GB" sz="2600" b="1" i="1" dirty="0">
              <a:solidFill>
                <a:schemeClr val="accent1"/>
              </a:solidFill>
            </a:endParaRPr>
          </a:p>
          <a:p>
            <a:pPr marL="0" indent="0" algn="ctr">
              <a:buNone/>
            </a:pPr>
            <a:endParaRPr lang="en-GB" sz="2600" b="1" i="1" dirty="0">
              <a:solidFill>
                <a:schemeClr val="accent1"/>
              </a:solidFill>
            </a:endParaRPr>
          </a:p>
          <a:p>
            <a:pPr marL="0" indent="0" algn="ctr">
              <a:buNone/>
            </a:pPr>
            <a:endParaRPr lang="en-GB" b="1" dirty="0"/>
          </a:p>
          <a:p>
            <a:pPr marL="0" indent="0" algn="ctr">
              <a:buNone/>
            </a:pPr>
            <a:endParaRPr lang="en-GB" sz="2400" dirty="0"/>
          </a:p>
        </p:txBody>
      </p:sp>
      <p:pic>
        <p:nvPicPr>
          <p:cNvPr id="4" name="Picture 2" descr="bgalogo2-colr"/>
          <p:cNvPicPr>
            <a:picLocks noChangeArrowheads="1"/>
          </p:cNvPicPr>
          <p:nvPr/>
        </p:nvPicPr>
        <p:blipFill>
          <a:blip r:embed="rId3"/>
          <a:srcRect/>
          <a:stretch>
            <a:fillRect/>
          </a:stretch>
        </p:blipFill>
        <p:spPr bwMode="auto">
          <a:xfrm>
            <a:off x="440575" y="250031"/>
            <a:ext cx="1610476" cy="953235"/>
          </a:xfrm>
          <a:prstGeom prst="rect">
            <a:avLst/>
          </a:prstGeom>
          <a:noFill/>
          <a:ln w="9525">
            <a:noFill/>
            <a:miter lim="800000"/>
            <a:headEnd/>
            <a:tailEnd/>
          </a:ln>
        </p:spPr>
      </p:pic>
      <p:pic>
        <p:nvPicPr>
          <p:cNvPr id="7" name="Picture 6"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320" y="-2"/>
            <a:ext cx="2011679" cy="1463041"/>
          </a:xfrm>
          <a:prstGeom prst="rect">
            <a:avLst/>
          </a:prstGeom>
          <a:noFill/>
          <a:ln>
            <a:noFill/>
          </a:ln>
        </p:spPr>
      </p:pic>
      <p:pic>
        <p:nvPicPr>
          <p:cNvPr id="5" name="Picture 4" descr="EGGSLogo"/>
          <p:cNvPicPr/>
          <p:nvPr/>
        </p:nvPicPr>
        <p:blipFill>
          <a:blip r:embed="rId5">
            <a:extLst>
              <a:ext uri="{28A0092B-C50C-407E-A947-70E740481C1C}">
                <a14:useLocalDpi xmlns:a14="http://schemas.microsoft.com/office/drawing/2010/main" val="0"/>
              </a:ext>
            </a:extLst>
          </a:blip>
          <a:srcRect/>
          <a:stretch>
            <a:fillRect/>
          </a:stretch>
        </p:blipFill>
        <p:spPr bwMode="auto">
          <a:xfrm>
            <a:off x="3144289" y="79316"/>
            <a:ext cx="1143000" cy="1123950"/>
          </a:xfrm>
          <a:prstGeom prst="rect">
            <a:avLst/>
          </a:prstGeom>
          <a:noFill/>
          <a:ln>
            <a:noFill/>
          </a:ln>
        </p:spPr>
      </p:pic>
      <p:pic>
        <p:nvPicPr>
          <p:cNvPr id="6" name="Picture 5" descr="C:\Users\Russell_S\AppData\Local\Microsoft\Windows\INetCache\Content.Outlook\2GYRAAM4\IOM3-Logo(Colour) 300px RGB (2).jpg"/>
          <p:cNvPicPr/>
          <p:nvPr/>
        </p:nvPicPr>
        <p:blipFill>
          <a:blip r:embed="rId6">
            <a:extLst>
              <a:ext uri="{28A0092B-C50C-407E-A947-70E740481C1C}">
                <a14:useLocalDpi xmlns:a14="http://schemas.microsoft.com/office/drawing/2010/main" val="0"/>
              </a:ext>
            </a:extLst>
          </a:blip>
          <a:srcRect/>
          <a:stretch>
            <a:fillRect/>
          </a:stretch>
        </p:blipFill>
        <p:spPr bwMode="auto">
          <a:xfrm>
            <a:off x="5126095" y="169803"/>
            <a:ext cx="1285875" cy="942975"/>
          </a:xfrm>
          <a:prstGeom prst="rect">
            <a:avLst/>
          </a:prstGeom>
          <a:noFill/>
          <a:ln>
            <a:noFill/>
          </a:ln>
        </p:spPr>
      </p:pic>
    </p:spTree>
    <p:extLst>
      <p:ext uri="{BB962C8B-B14F-4D97-AF65-F5344CB8AC3E}">
        <p14:creationId xmlns:p14="http://schemas.microsoft.com/office/powerpoint/2010/main" val="4003414544"/>
      </p:ext>
    </p:extLst>
  </p:cSld>
  <p:clrMapOvr>
    <a:masterClrMapping/>
  </p:clrMapOvr>
  <mc:AlternateContent xmlns:mc="http://schemas.openxmlformats.org/markup-compatibility/2006" xmlns:p14="http://schemas.microsoft.com/office/powerpoint/2010/main">
    <mc:Choice Requires="p14">
      <p:transition p14:dur="250" advClick="0" advTm="50"/>
    </mc:Choice>
    <mc:Fallback xmlns="">
      <p:transition advClick="0" advTm="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704" y="1059656"/>
            <a:ext cx="8424044" cy="3348372"/>
          </a:xfrm>
        </p:spPr>
        <p:txBody>
          <a:bodyPr>
            <a:normAutofit/>
          </a:bodyPr>
          <a:lstStyle/>
          <a:p>
            <a:pPr marL="0" indent="0" algn="ctr" hangingPunct="0">
              <a:spcBef>
                <a:spcPts val="0"/>
              </a:spcBef>
              <a:buNone/>
            </a:pPr>
            <a:r>
              <a:rPr lang="en-GB" sz="2400" b="1" dirty="0"/>
              <a:t>Future BGA Evening Meetings </a:t>
            </a:r>
          </a:p>
          <a:p>
            <a:pPr marL="0" indent="0" algn="ctr" hangingPunct="0">
              <a:spcBef>
                <a:spcPts val="0"/>
              </a:spcBef>
              <a:buNone/>
            </a:pPr>
            <a:r>
              <a:rPr lang="en-GB" sz="1600" b="1" dirty="0"/>
              <a:t>(details on BGA Website)</a:t>
            </a:r>
            <a:endParaRPr lang="en-GB" sz="1600" dirty="0"/>
          </a:p>
          <a:p>
            <a:pPr marL="0" indent="0" algn="ctr">
              <a:buNone/>
            </a:pPr>
            <a:endParaRPr lang="en-GB" b="1" dirty="0">
              <a:solidFill>
                <a:schemeClr val="tx2">
                  <a:lumMod val="60000"/>
                  <a:lumOff val="40000"/>
                </a:schemeClr>
              </a:solidFill>
            </a:endParaRPr>
          </a:p>
          <a:p>
            <a:pPr marL="0" indent="0" algn="ctr">
              <a:buNone/>
            </a:pPr>
            <a:endParaRPr lang="en-GB" sz="2400" dirty="0"/>
          </a:p>
        </p:txBody>
      </p:sp>
      <p:pic>
        <p:nvPicPr>
          <p:cNvPr id="4" name="Picture 2" descr="bgalogo2-colr"/>
          <p:cNvPicPr>
            <a:picLocks noChangeArrowheads="1"/>
          </p:cNvPicPr>
          <p:nvPr/>
        </p:nvPicPr>
        <p:blipFill>
          <a:blip r:embed="rId3"/>
          <a:srcRect/>
          <a:stretch>
            <a:fillRect/>
          </a:stretch>
        </p:blipFill>
        <p:spPr bwMode="auto">
          <a:xfrm>
            <a:off x="250826" y="250031"/>
            <a:ext cx="1266247" cy="809625"/>
          </a:xfrm>
          <a:prstGeom prst="rect">
            <a:avLst/>
          </a:prstGeom>
          <a:noFill/>
          <a:ln w="9525">
            <a:noFill/>
            <a:miter lim="800000"/>
            <a:headEnd/>
            <a:tailEnd/>
          </a:ln>
        </p:spPr>
      </p:pic>
      <p:graphicFrame>
        <p:nvGraphicFramePr>
          <p:cNvPr id="10" name="Table 9"/>
          <p:cNvGraphicFramePr>
            <a:graphicFrameLocks noGrp="1"/>
          </p:cNvGraphicFramePr>
          <p:nvPr>
            <p:extLst/>
          </p:nvPr>
        </p:nvGraphicFramePr>
        <p:xfrm>
          <a:off x="500270" y="1815666"/>
          <a:ext cx="8208913" cy="2808312"/>
        </p:xfrm>
        <a:graphic>
          <a:graphicData uri="http://schemas.openxmlformats.org/drawingml/2006/table">
            <a:tbl>
              <a:tblPr firstRow="1" firstCol="1" bandRow="1">
                <a:tableStyleId>{5C22544A-7EE6-4342-B048-85BDC9FD1C3A}</a:tableStyleId>
              </a:tblPr>
              <a:tblGrid>
                <a:gridCol w="1278437">
                  <a:extLst>
                    <a:ext uri="{9D8B030D-6E8A-4147-A177-3AD203B41FA5}">
                      <a16:colId xmlns:a16="http://schemas.microsoft.com/office/drawing/2014/main" val="20000"/>
                    </a:ext>
                  </a:extLst>
                </a:gridCol>
                <a:gridCol w="2970685">
                  <a:extLst>
                    <a:ext uri="{9D8B030D-6E8A-4147-A177-3AD203B41FA5}">
                      <a16:colId xmlns:a16="http://schemas.microsoft.com/office/drawing/2014/main" val="20001"/>
                    </a:ext>
                  </a:extLst>
                </a:gridCol>
                <a:gridCol w="2553510">
                  <a:extLst>
                    <a:ext uri="{9D8B030D-6E8A-4147-A177-3AD203B41FA5}">
                      <a16:colId xmlns:a16="http://schemas.microsoft.com/office/drawing/2014/main" val="20002"/>
                    </a:ext>
                  </a:extLst>
                </a:gridCol>
                <a:gridCol w="1406281">
                  <a:extLst>
                    <a:ext uri="{9D8B030D-6E8A-4147-A177-3AD203B41FA5}">
                      <a16:colId xmlns:a16="http://schemas.microsoft.com/office/drawing/2014/main" val="20003"/>
                    </a:ext>
                  </a:extLst>
                </a:gridCol>
              </a:tblGrid>
              <a:tr h="244689">
                <a:tc>
                  <a:txBody>
                    <a:bodyPr/>
                    <a:lstStyle/>
                    <a:p>
                      <a:pPr marL="0" marR="0" algn="ctr">
                        <a:spcBef>
                          <a:spcPts val="0"/>
                        </a:spcBef>
                        <a:spcAft>
                          <a:spcPts val="0"/>
                        </a:spcAft>
                      </a:pPr>
                      <a:r>
                        <a:rPr lang="en-GB" sz="800" dirty="0">
                          <a:effectLst/>
                        </a:rPr>
                        <a:t>Date</a:t>
                      </a:r>
                      <a:endParaRPr lang="en-GB" sz="9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GB" sz="800">
                          <a:effectLst/>
                        </a:rPr>
                        <a:t>Title</a:t>
                      </a:r>
                      <a:endParaRPr lang="en-GB" sz="900">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GB" sz="800">
                          <a:effectLst/>
                        </a:rPr>
                        <a:t>Speaker</a:t>
                      </a:r>
                      <a:endParaRPr lang="en-GB" sz="90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GB" sz="800" dirty="0">
                          <a:effectLst/>
                        </a:rPr>
                        <a:t>Bar Sponsor</a:t>
                      </a:r>
                      <a:endParaRPr lang="en-GB" sz="9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889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Calibri" charset="0"/>
                          <a:ea typeface="Calibri" charset="0"/>
                          <a:cs typeface="Times New Roman" charset="0"/>
                        </a:rPr>
                        <a:t>28</a:t>
                      </a:r>
                      <a:r>
                        <a:rPr lang="en-GB" sz="1100" baseline="30000" dirty="0">
                          <a:effectLst/>
                          <a:latin typeface="Calibri" charset="0"/>
                          <a:ea typeface="Calibri" charset="0"/>
                          <a:cs typeface="Times New Roman" charset="0"/>
                        </a:rPr>
                        <a:t>th</a:t>
                      </a:r>
                      <a:r>
                        <a:rPr lang="en-GB" sz="1100" dirty="0">
                          <a:effectLst/>
                          <a:latin typeface="Calibri" charset="0"/>
                          <a:ea typeface="Calibri" charset="0"/>
                          <a:cs typeface="Times New Roman" charset="0"/>
                        </a:rPr>
                        <a:t> February 2018</a:t>
                      </a:r>
                    </a:p>
                    <a:p>
                      <a:pPr marL="0" marR="0">
                        <a:spcBef>
                          <a:spcPts val="0"/>
                        </a:spcBef>
                        <a:spcAft>
                          <a:spcPts val="0"/>
                        </a:spcAft>
                      </a:pPr>
                      <a:endParaRPr lang="en-GB" sz="1100" dirty="0">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GB" sz="1100" b="1" dirty="0">
                          <a:effectLst/>
                          <a:latin typeface="Calibri" charset="0"/>
                          <a:ea typeface="Calibri" charset="0"/>
                          <a:cs typeface="Times New Roman" charset="0"/>
                        </a:rPr>
                        <a:t>49</a:t>
                      </a:r>
                      <a:r>
                        <a:rPr lang="en-GB" sz="1100" b="1" baseline="30000" dirty="0">
                          <a:effectLst/>
                          <a:latin typeface="Calibri" charset="0"/>
                          <a:ea typeface="Calibri" charset="0"/>
                          <a:cs typeface="Times New Roman" charset="0"/>
                        </a:rPr>
                        <a:t>th</a:t>
                      </a:r>
                      <a:r>
                        <a:rPr lang="en-GB" sz="1100" b="1" baseline="0" dirty="0">
                          <a:effectLst/>
                          <a:latin typeface="Calibri" charset="0"/>
                          <a:ea typeface="Calibri" charset="0"/>
                          <a:cs typeface="Times New Roman" charset="0"/>
                        </a:rPr>
                        <a:t> Cooling Prize Competition</a:t>
                      </a:r>
                    </a:p>
                    <a:p>
                      <a:pPr marL="0" marR="0">
                        <a:spcBef>
                          <a:spcPts val="0"/>
                        </a:spcBef>
                        <a:spcAft>
                          <a:spcPts val="0"/>
                        </a:spcAft>
                      </a:pPr>
                      <a:r>
                        <a:rPr lang="en-GB" sz="1100" b="0" baseline="0" dirty="0">
                          <a:effectLst/>
                          <a:latin typeface="Calibri" charset="0"/>
                          <a:ea typeface="Calibri" charset="0"/>
                          <a:cs typeface="Times New Roman" charset="0"/>
                        </a:rPr>
                        <a:t>Papers competition for young ground engineers with a keynote lecture by Andrew Smith of Coffey on “A645 Newland Bridge:  major repair works”</a:t>
                      </a:r>
                      <a:endParaRPr lang="en-GB" sz="1100" b="0" dirty="0">
                        <a:effectLst/>
                        <a:latin typeface="Calibri" charset="0"/>
                        <a:ea typeface="Calibri" charset="0"/>
                        <a:cs typeface="Times New Roman" charset="0"/>
                      </a:endParaRPr>
                    </a:p>
                    <a:p>
                      <a:pPr marL="0" marR="0">
                        <a:spcBef>
                          <a:spcPts val="0"/>
                        </a:spcBef>
                        <a:spcAft>
                          <a:spcPts val="0"/>
                        </a:spcAft>
                      </a:pPr>
                      <a:endParaRPr lang="en-GB" sz="1100" b="1" dirty="0">
                        <a:effectLst/>
                        <a:latin typeface="Calibri" charset="0"/>
                        <a:ea typeface="Calibri" charset="0"/>
                        <a:cs typeface="Times New Roman"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alibri" charset="0"/>
                          <a:ea typeface="Calibri" charset="0"/>
                          <a:cs typeface="Times New Roman" charset="0"/>
                        </a:rPr>
                        <a:t>Hosted by the North West Geotechnical Group and ICE North West at </a:t>
                      </a:r>
                      <a:r>
                        <a:rPr lang="en-GB" sz="1100" b="0" kern="1200" dirty="0">
                          <a:solidFill>
                            <a:schemeClr val="dk1"/>
                          </a:solidFill>
                          <a:effectLst/>
                          <a:latin typeface="Calibri" charset="0"/>
                          <a:ea typeface="Calibri" charset="0"/>
                          <a:cs typeface="Times New Roman" charset="0"/>
                        </a:rPr>
                        <a:t>The Friends Meeting House, 6 Mount Street, Manchester</a:t>
                      </a:r>
                    </a:p>
                    <a:p>
                      <a:pPr marL="0" marR="0" algn="l" defTabSz="914400" rtl="0" eaLnBrk="1" latinLnBrk="0" hangingPunct="1">
                        <a:spcBef>
                          <a:spcPts val="0"/>
                        </a:spcBef>
                        <a:spcAft>
                          <a:spcPts val="0"/>
                        </a:spcAft>
                      </a:pPr>
                      <a:endParaRPr lang="en-GB" sz="1100" kern="1200" dirty="0">
                        <a:solidFill>
                          <a:schemeClr val="dk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endParaRPr lang="en-GB"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810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Calibri" charset="0"/>
                          <a:ea typeface="Calibri" charset="0"/>
                          <a:cs typeface="Times New Roman" charset="0"/>
                        </a:rPr>
                        <a:t>7</a:t>
                      </a:r>
                      <a:r>
                        <a:rPr lang="en-GB" sz="1100" baseline="30000" dirty="0">
                          <a:effectLst/>
                          <a:latin typeface="Calibri" charset="0"/>
                          <a:ea typeface="Calibri" charset="0"/>
                          <a:cs typeface="Times New Roman" charset="0"/>
                        </a:rPr>
                        <a:t>th</a:t>
                      </a:r>
                      <a:r>
                        <a:rPr lang="en-GB" sz="1100" baseline="0" dirty="0">
                          <a:effectLst/>
                          <a:latin typeface="Calibri" charset="0"/>
                          <a:ea typeface="Calibri" charset="0"/>
                          <a:cs typeface="Times New Roman" charset="0"/>
                        </a:rPr>
                        <a:t> March </a:t>
                      </a:r>
                      <a:r>
                        <a:rPr lang="en-GB" sz="1100" dirty="0">
                          <a:effectLst/>
                          <a:latin typeface="Calibri" charset="0"/>
                          <a:ea typeface="Calibri" charset="0"/>
                          <a:cs typeface="Times New Roman" charset="0"/>
                        </a:rPr>
                        <a:t>2018</a:t>
                      </a:r>
                    </a:p>
                    <a:p>
                      <a:pPr marL="0" marR="0">
                        <a:spcBef>
                          <a:spcPts val="0"/>
                        </a:spcBef>
                        <a:spcAft>
                          <a:spcPts val="0"/>
                        </a:spcAft>
                      </a:pPr>
                      <a:endParaRPr lang="en-GB" sz="1100" dirty="0">
                        <a:effectLst/>
                        <a:latin typeface="Calibri" charset="0"/>
                        <a:ea typeface="Calibri" charset="0"/>
                        <a:cs typeface="Times New Roman"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effectLst/>
                          <a:latin typeface="Calibri" charset="0"/>
                          <a:ea typeface="Calibri" charset="0"/>
                          <a:cs typeface="Times New Roman" charset="0"/>
                        </a:rPr>
                        <a:t>Electrokinetic treatment of soils to enhance stability by accelerating consolidation - theory and recent projects</a:t>
                      </a:r>
                    </a:p>
                    <a:p>
                      <a:pPr marL="0" marR="0">
                        <a:spcBef>
                          <a:spcPts val="0"/>
                        </a:spcBef>
                        <a:spcAft>
                          <a:spcPts val="0"/>
                        </a:spcAft>
                      </a:pPr>
                      <a:endParaRPr lang="en-GB" sz="1100" b="0" dirty="0">
                        <a:effectLst/>
                        <a:latin typeface="Calibri" charset="0"/>
                        <a:ea typeface="Calibri" charset="0"/>
                        <a:cs typeface="Times New Roman"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Calibri" charset="0"/>
                          <a:ea typeface="Calibri" charset="0"/>
                          <a:cs typeface="Times New Roman" charset="0"/>
                        </a:rPr>
                        <a:t>Professor Colin Jones and David Alder,</a:t>
                      </a:r>
                      <a:r>
                        <a:rPr lang="en-GB" sz="1100" baseline="0" dirty="0">
                          <a:effectLst/>
                          <a:latin typeface="Calibri" charset="0"/>
                          <a:ea typeface="Calibri" charset="0"/>
                          <a:cs typeface="Times New Roman" charset="0"/>
                        </a:rPr>
                        <a:t> </a:t>
                      </a:r>
                      <a:r>
                        <a:rPr lang="en-GB" sz="1100" dirty="0">
                          <a:effectLst/>
                          <a:latin typeface="Calibri" charset="0"/>
                          <a:ea typeface="Calibri" charset="0"/>
                          <a:cs typeface="Times New Roman" charset="0"/>
                        </a:rPr>
                        <a:t>Electrokinetic Limited</a:t>
                      </a:r>
                    </a:p>
                    <a:p>
                      <a:pPr marL="0" marR="0" algn="l" defTabSz="914400" rtl="0" eaLnBrk="1" latinLnBrk="0" hangingPunct="1">
                        <a:spcBef>
                          <a:spcPts val="0"/>
                        </a:spcBef>
                        <a:spcAft>
                          <a:spcPts val="0"/>
                        </a:spcAft>
                      </a:pPr>
                      <a:endParaRPr lang="en-GB" sz="1100" b="0" kern="1200" dirty="0">
                        <a:solidFill>
                          <a:schemeClr val="dk1"/>
                        </a:solidFill>
                        <a:effectLst/>
                        <a:latin typeface="Calibri" charset="0"/>
                        <a:ea typeface="Calibri" charset="0"/>
                        <a:cs typeface="Times New Roman"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err="1">
                          <a:effectLst/>
                          <a:latin typeface="Calibri" charset="0"/>
                          <a:ea typeface="Calibri" charset="0"/>
                          <a:cs typeface="Times New Roman" charset="0"/>
                        </a:rPr>
                        <a:t>Electrokinetic</a:t>
                      </a:r>
                      <a:r>
                        <a:rPr lang="en-GB" sz="1100" dirty="0">
                          <a:effectLst/>
                          <a:latin typeface="Calibri" charset="0"/>
                          <a:ea typeface="Calibri" charset="0"/>
                          <a:cs typeface="Times New Roman" charset="0"/>
                        </a:rPr>
                        <a:t> Limited</a:t>
                      </a:r>
                    </a:p>
                    <a:p>
                      <a:pPr marL="0" marR="0">
                        <a:spcBef>
                          <a:spcPts val="0"/>
                        </a:spcBef>
                        <a:spcAft>
                          <a:spcPts val="0"/>
                        </a:spcAft>
                      </a:pPr>
                      <a:endParaRPr lang="en-GB"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864096">
                <a:tc>
                  <a:txBody>
                    <a:bodyPr/>
                    <a:lstStyle/>
                    <a:p>
                      <a:pPr marL="0" marR="0">
                        <a:spcBef>
                          <a:spcPts val="0"/>
                        </a:spcBef>
                        <a:spcAft>
                          <a:spcPts val="0"/>
                        </a:spcAft>
                      </a:pPr>
                      <a:r>
                        <a:rPr lang="en-GB" sz="1100" dirty="0">
                          <a:effectLst/>
                          <a:latin typeface="Calibri" charset="0"/>
                          <a:ea typeface="Calibri" charset="0"/>
                          <a:cs typeface="Times New Roman" charset="0"/>
                        </a:rPr>
                        <a:t>21</a:t>
                      </a:r>
                      <a:r>
                        <a:rPr lang="en-GB" sz="1100" baseline="30000" dirty="0">
                          <a:effectLst/>
                          <a:latin typeface="Calibri" charset="0"/>
                          <a:ea typeface="Calibri" charset="0"/>
                          <a:cs typeface="Times New Roman" charset="0"/>
                        </a:rPr>
                        <a:t>st</a:t>
                      </a:r>
                      <a:r>
                        <a:rPr lang="en-GB" sz="1100" dirty="0">
                          <a:effectLst/>
                          <a:latin typeface="Calibri" charset="0"/>
                          <a:ea typeface="Calibri" charset="0"/>
                          <a:cs typeface="Times New Roman" charset="0"/>
                        </a:rPr>
                        <a:t> March 2018</a:t>
                      </a:r>
                    </a:p>
                  </a:txBody>
                  <a:tcPr marL="68580" marR="68580" marT="0" marB="0" anchor="ctr"/>
                </a:tc>
                <a:tc>
                  <a:txBody>
                    <a:bodyPr/>
                    <a:lstStyle/>
                    <a:p>
                      <a:pPr marL="0" marR="0">
                        <a:spcBef>
                          <a:spcPts val="0"/>
                        </a:spcBef>
                        <a:spcAft>
                          <a:spcPts val="0"/>
                        </a:spcAft>
                      </a:pPr>
                      <a:r>
                        <a:rPr lang="en-GB" sz="1100" b="1" dirty="0">
                          <a:effectLst/>
                          <a:latin typeface="Calibri" charset="0"/>
                          <a:ea typeface="Calibri" charset="0"/>
                          <a:cs typeface="Times New Roman" charset="0"/>
                        </a:rPr>
                        <a:t>58</a:t>
                      </a:r>
                      <a:r>
                        <a:rPr lang="en-GB" sz="1100" b="1" baseline="30000" dirty="0">
                          <a:effectLst/>
                          <a:latin typeface="Calibri" charset="0"/>
                          <a:ea typeface="Calibri" charset="0"/>
                          <a:cs typeface="Times New Roman" charset="0"/>
                        </a:rPr>
                        <a:t>th</a:t>
                      </a:r>
                      <a:r>
                        <a:rPr lang="en-GB" sz="1100" b="1" dirty="0">
                          <a:effectLst/>
                          <a:latin typeface="Calibri" charset="0"/>
                          <a:ea typeface="Calibri" charset="0"/>
                          <a:cs typeface="Times New Roman" charset="0"/>
                        </a:rPr>
                        <a:t> Rankine Lecture and Dinner </a:t>
                      </a:r>
                      <a:r>
                        <a:rPr lang="en-GB" sz="1100" b="0" dirty="0">
                          <a:effectLst/>
                          <a:latin typeface="Calibri" charset="0"/>
                          <a:ea typeface="Calibri" charset="0"/>
                          <a:cs typeface="Times New Roman" charset="0"/>
                        </a:rPr>
                        <a:t>at Imperial College</a:t>
                      </a:r>
                    </a:p>
                    <a:p>
                      <a:pPr marL="0" marR="0">
                        <a:spcBef>
                          <a:spcPts val="0"/>
                        </a:spcBef>
                        <a:spcAft>
                          <a:spcPts val="0"/>
                        </a:spcAft>
                      </a:pPr>
                      <a:endParaRPr lang="en-GB" sz="1100" b="0" dirty="0">
                        <a:effectLst/>
                        <a:latin typeface="Calibri" charset="0"/>
                        <a:ea typeface="Calibri" charset="0"/>
                        <a:cs typeface="Times New Roman" charset="0"/>
                      </a:endParaRPr>
                    </a:p>
                    <a:p>
                      <a:pPr marL="0" marR="0">
                        <a:spcBef>
                          <a:spcPts val="0"/>
                        </a:spcBef>
                        <a:spcAft>
                          <a:spcPts val="0"/>
                        </a:spcAft>
                      </a:pPr>
                      <a:r>
                        <a:rPr lang="en-GB" sz="1100" b="0" dirty="0">
                          <a:effectLst/>
                          <a:latin typeface="Calibri" charset="0"/>
                          <a:ea typeface="Calibri" charset="0"/>
                          <a:cs typeface="Times New Roman" charset="0"/>
                        </a:rPr>
                        <a:t>Preceded by free half-day seminar at Imperial College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dk1"/>
                          </a:solidFill>
                          <a:effectLst/>
                          <a:latin typeface="Calibri" charset="0"/>
                          <a:ea typeface="Calibri" charset="0"/>
                          <a:cs typeface="Times New Roman" charset="0"/>
                        </a:rPr>
                        <a:t>Dr Nick O’Riordan of Arup speaking on “Dynamic Soil Structure Inter-action”.</a:t>
                      </a:r>
                    </a:p>
                    <a:p>
                      <a:endParaRPr lang="en-GB" sz="1100" b="0" kern="1200" baseline="0" dirty="0">
                        <a:solidFill>
                          <a:schemeClr val="dk1"/>
                        </a:solidFill>
                        <a:effectLst/>
                        <a:latin typeface="Calibri" charset="0"/>
                        <a:ea typeface="Calibri" charset="0"/>
                        <a:cs typeface="Times New Roman" charset="0"/>
                      </a:endParaRPr>
                    </a:p>
                    <a:p>
                      <a:r>
                        <a:rPr lang="en-GB" sz="1100" b="0" kern="1200" baseline="0" dirty="0">
                          <a:solidFill>
                            <a:schemeClr val="dk1"/>
                          </a:solidFill>
                          <a:effectLst/>
                          <a:latin typeface="Calibri" charset="0"/>
                          <a:ea typeface="Calibri" charset="0"/>
                          <a:cs typeface="Times New Roman" charset="0"/>
                        </a:rPr>
                        <a:t>Linking fabric, structure and soil behaviour: Recent advancements </a:t>
                      </a:r>
                    </a:p>
                  </a:txBody>
                  <a:tcPr marL="68580" marR="68580" marT="0" marB="0" anchor="ctr"/>
                </a:tc>
                <a:tc>
                  <a:txBody>
                    <a:bodyPr/>
                    <a:lstStyle/>
                    <a:p>
                      <a:pPr marL="0" marR="0">
                        <a:spcBef>
                          <a:spcPts val="0"/>
                        </a:spcBef>
                        <a:spcAft>
                          <a:spcPts val="0"/>
                        </a:spcAft>
                      </a:pPr>
                      <a:endParaRPr lang="en-GB"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832" y="152471"/>
            <a:ext cx="1591916" cy="1483274"/>
          </a:xfrm>
          <a:prstGeom prst="rect">
            <a:avLst/>
          </a:prstGeom>
          <a:noFill/>
          <a:ln>
            <a:noFill/>
          </a:ln>
        </p:spPr>
      </p:pic>
    </p:spTree>
    <p:extLst>
      <p:ext uri="{BB962C8B-B14F-4D97-AF65-F5344CB8AC3E}">
        <p14:creationId xmlns:p14="http://schemas.microsoft.com/office/powerpoint/2010/main" val="45126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0"/>
            <a:ext cx="6481763" cy="923330"/>
          </a:xfrm>
        </p:spPr>
        <p:txBody>
          <a:bodyPr/>
          <a:lstStyle/>
          <a:p>
            <a:r>
              <a:rPr lang="en-IE" dirty="0"/>
              <a:t>Purpose of Initial Professional Development (IPD)</a:t>
            </a:r>
          </a:p>
        </p:txBody>
      </p:sp>
      <p:sp>
        <p:nvSpPr>
          <p:cNvPr id="3" name="Content Placeholder 2"/>
          <p:cNvSpPr>
            <a:spLocks noGrp="1"/>
          </p:cNvSpPr>
          <p:nvPr>
            <p:ph idx="1"/>
          </p:nvPr>
        </p:nvSpPr>
        <p:spPr>
          <a:xfrm>
            <a:off x="1491002" y="3506662"/>
            <a:ext cx="4395885" cy="553998"/>
          </a:xfrm>
        </p:spPr>
        <p:txBody>
          <a:bodyPr/>
          <a:lstStyle/>
          <a:p>
            <a:r>
              <a:rPr lang="en-IE" dirty="0"/>
              <a:t>Demonstrate achievement of Attributes at Professional Review</a:t>
            </a:r>
          </a:p>
        </p:txBody>
      </p:sp>
      <p:pic>
        <p:nvPicPr>
          <p:cNvPr id="4" name="Picture 3"/>
          <p:cNvPicPr>
            <a:picLocks noChangeAspect="1"/>
          </p:cNvPicPr>
          <p:nvPr/>
        </p:nvPicPr>
        <p:blipFill>
          <a:blip r:embed="rId2"/>
          <a:stretch>
            <a:fillRect/>
          </a:stretch>
        </p:blipFill>
        <p:spPr>
          <a:xfrm>
            <a:off x="5886888" y="735874"/>
            <a:ext cx="1976872" cy="279663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309012" y="1425611"/>
            <a:ext cx="4492871" cy="1415562"/>
          </a:xfrm>
          <a:prstGeom prst="rect">
            <a:avLst/>
          </a:prstGeom>
          <a:ln>
            <a:solidFill>
              <a:schemeClr val="accent1"/>
            </a:solidFill>
          </a:ln>
        </p:spPr>
      </p:pic>
    </p:spTree>
    <p:extLst>
      <p:ext uri="{BB962C8B-B14F-4D97-AF65-F5344CB8AC3E}">
        <p14:creationId xmlns:p14="http://schemas.microsoft.com/office/powerpoint/2010/main" val="414238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51" y="880362"/>
            <a:ext cx="7252436" cy="3404768"/>
          </a:xfrm>
        </p:spPr>
        <p:txBody>
          <a:bodyPr>
            <a:normAutofit fontScale="92500" lnSpcReduction="20000"/>
          </a:bodyPr>
          <a:lstStyle/>
          <a:p>
            <a:pPr marL="914400" lvl="2" indent="0" algn="ctr">
              <a:buNone/>
            </a:pPr>
            <a:r>
              <a:rPr lang="en-GB" sz="3600" b="1" dirty="0"/>
              <a:t>BGA 58</a:t>
            </a:r>
            <a:r>
              <a:rPr lang="en-GB" sz="3600" b="1" baseline="30000" dirty="0"/>
              <a:t>th</a:t>
            </a:r>
            <a:r>
              <a:rPr lang="en-GB" sz="3600" b="1" dirty="0"/>
              <a:t> Rankine Lecture</a:t>
            </a:r>
          </a:p>
          <a:p>
            <a:pPr marL="914400" lvl="2" indent="0" algn="ctr">
              <a:buNone/>
            </a:pPr>
            <a:endParaRPr lang="en-GB" b="1" dirty="0"/>
          </a:p>
          <a:p>
            <a:pPr marL="914400" lvl="2" indent="0" algn="ctr">
              <a:buNone/>
            </a:pPr>
            <a:r>
              <a:rPr lang="en-GB" b="1" dirty="0"/>
              <a:t>on Wednesday 21</a:t>
            </a:r>
            <a:r>
              <a:rPr lang="en-GB" b="1" baseline="30000" dirty="0"/>
              <a:t>st</a:t>
            </a:r>
            <a:r>
              <a:rPr lang="en-GB" b="1" dirty="0"/>
              <a:t> March 2018 at 5.30 pm</a:t>
            </a:r>
          </a:p>
          <a:p>
            <a:pPr marL="914400" lvl="2" indent="0" algn="ctr">
              <a:buNone/>
            </a:pPr>
            <a:r>
              <a:rPr lang="en-GB" b="1" dirty="0"/>
              <a:t>at</a:t>
            </a:r>
          </a:p>
          <a:p>
            <a:pPr marL="914400" lvl="2" indent="0" algn="ctr">
              <a:buNone/>
            </a:pPr>
            <a:r>
              <a:rPr lang="en-GB" b="1" dirty="0"/>
              <a:t>Imperial College, London</a:t>
            </a:r>
          </a:p>
          <a:p>
            <a:pPr marL="914400" lvl="2" indent="0" algn="ctr">
              <a:buNone/>
            </a:pPr>
            <a:endParaRPr lang="en-GB" b="1" dirty="0"/>
          </a:p>
          <a:p>
            <a:pPr marL="914400" lvl="2" indent="0" algn="ctr">
              <a:buNone/>
            </a:pPr>
            <a:r>
              <a:rPr lang="en-GB" sz="3000" b="1" dirty="0"/>
              <a:t>Dr Nick O’Riordan (Arup)</a:t>
            </a:r>
          </a:p>
          <a:p>
            <a:pPr marL="914400" lvl="2" indent="0" algn="ctr">
              <a:buNone/>
            </a:pPr>
            <a:r>
              <a:rPr lang="en-GB" b="1" dirty="0"/>
              <a:t>on</a:t>
            </a:r>
          </a:p>
          <a:p>
            <a:pPr marL="914400" lvl="2" indent="0" algn="ctr">
              <a:buNone/>
            </a:pPr>
            <a:r>
              <a:rPr lang="en-GB" b="1" dirty="0"/>
              <a:t>Dynamic soil-structure interaction</a:t>
            </a:r>
          </a:p>
          <a:p>
            <a:pPr marL="914400" lvl="2" indent="0">
              <a:buNone/>
            </a:pPr>
            <a:endParaRPr lang="en-GB" dirty="0"/>
          </a:p>
        </p:txBody>
      </p:sp>
      <p:pic>
        <p:nvPicPr>
          <p:cNvPr id="4" name="Picture 2" descr="bgalogo2-colr"/>
          <p:cNvPicPr>
            <a:picLocks noChangeArrowheads="1"/>
          </p:cNvPicPr>
          <p:nvPr/>
        </p:nvPicPr>
        <p:blipFill>
          <a:blip r:embed="rId3"/>
          <a:srcRect/>
          <a:stretch>
            <a:fillRect/>
          </a:stretch>
        </p:blipFill>
        <p:spPr bwMode="auto">
          <a:xfrm>
            <a:off x="250827" y="250031"/>
            <a:ext cx="1203900" cy="809625"/>
          </a:xfrm>
          <a:prstGeom prst="rect">
            <a:avLst/>
          </a:prstGeom>
          <a:noFill/>
          <a:ln w="9525">
            <a:noFill/>
            <a:miter lim="800000"/>
            <a:headEnd/>
            <a:tailEnd/>
          </a:ln>
        </p:spPr>
      </p:pic>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196" y="125491"/>
            <a:ext cx="1454785" cy="1276985"/>
          </a:xfrm>
          <a:prstGeom prst="rect">
            <a:avLst/>
          </a:prstGeom>
          <a:noFill/>
          <a:ln>
            <a:noFill/>
          </a:ln>
        </p:spPr>
      </p:pic>
    </p:spTree>
    <p:extLst>
      <p:ext uri="{BB962C8B-B14F-4D97-AF65-F5344CB8AC3E}">
        <p14:creationId xmlns:p14="http://schemas.microsoft.com/office/powerpoint/2010/main" val="3661673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7" y="1063145"/>
            <a:ext cx="7292583" cy="3404768"/>
          </a:xfrm>
        </p:spPr>
        <p:txBody>
          <a:bodyPr>
            <a:normAutofit/>
          </a:bodyPr>
          <a:lstStyle/>
          <a:p>
            <a:pPr marL="914400" lvl="2" indent="0" algn="ctr">
              <a:buNone/>
            </a:pPr>
            <a:r>
              <a:rPr lang="en-GB" dirty="0"/>
              <a:t>Please join the BGA Early Careers Group for</a:t>
            </a:r>
          </a:p>
          <a:p>
            <a:pPr marL="914400" lvl="2" indent="0" algn="ctr">
              <a:buNone/>
            </a:pPr>
            <a:r>
              <a:rPr lang="en-GB" dirty="0"/>
              <a:t>Post-Rankine lecture drinks</a:t>
            </a:r>
          </a:p>
          <a:p>
            <a:pPr marL="914400" lvl="2" indent="0" algn="ctr">
              <a:buNone/>
            </a:pPr>
            <a:r>
              <a:rPr lang="en-GB" dirty="0"/>
              <a:t>@: H-Bar</a:t>
            </a:r>
          </a:p>
          <a:p>
            <a:pPr marL="914400" lvl="2" indent="0" algn="ctr">
              <a:buNone/>
            </a:pPr>
            <a:r>
              <a:rPr lang="en-GB" dirty="0"/>
              <a:t>Imperial College London</a:t>
            </a:r>
          </a:p>
          <a:p>
            <a:pPr marL="914400" lvl="2" indent="0" algn="ctr">
              <a:buNone/>
            </a:pPr>
            <a:r>
              <a:rPr lang="en-GB" dirty="0"/>
              <a:t>Sponsored by </a:t>
            </a:r>
            <a:r>
              <a:rPr lang="en-GB" dirty="0" err="1"/>
              <a:t>Aecom</a:t>
            </a:r>
            <a:endParaRPr lang="en-GB" dirty="0"/>
          </a:p>
          <a:p>
            <a:pPr marL="914400" lvl="2" indent="0" algn="ctr">
              <a:buNone/>
            </a:pPr>
            <a:endParaRPr lang="en-GB" dirty="0"/>
          </a:p>
        </p:txBody>
      </p:sp>
      <p:pic>
        <p:nvPicPr>
          <p:cNvPr id="4" name="Picture 2" descr="bgalogo2-colr"/>
          <p:cNvPicPr>
            <a:picLocks noChangeArrowheads="1"/>
          </p:cNvPicPr>
          <p:nvPr/>
        </p:nvPicPr>
        <p:blipFill>
          <a:blip r:embed="rId3"/>
          <a:srcRect/>
          <a:stretch>
            <a:fillRect/>
          </a:stretch>
        </p:blipFill>
        <p:spPr bwMode="auto">
          <a:xfrm>
            <a:off x="250827" y="250031"/>
            <a:ext cx="1203900" cy="809625"/>
          </a:xfrm>
          <a:prstGeom prst="rect">
            <a:avLst/>
          </a:prstGeom>
          <a:noFill/>
          <a:ln w="9525">
            <a:noFill/>
            <a:miter lim="800000"/>
            <a:headEnd/>
            <a:tailEnd/>
          </a:ln>
        </p:spPr>
      </p:pic>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196" y="125491"/>
            <a:ext cx="1454785" cy="1276985"/>
          </a:xfrm>
          <a:prstGeom prst="rect">
            <a:avLst/>
          </a:prstGeom>
          <a:noFill/>
          <a:ln>
            <a:noFill/>
          </a:ln>
        </p:spPr>
      </p:pic>
      <p:pic>
        <p:nvPicPr>
          <p:cNvPr id="5" name="Picture 3" descr="C:\Users\FLEMING_S.ENGINEERING\AppData\Local\Microsoft\Windows\Temporary Internet Files\Content.IE5\SUB4E71Q\beer1[1].png">
            <a:extLst>
              <a:ext uri="{FF2B5EF4-FFF2-40B4-BE49-F238E27FC236}">
                <a16:creationId xmlns:a16="http://schemas.microsoft.com/office/drawing/2014/main" id="{D9E48EB2-C5FD-4D29-9B5E-629C2300E9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489927" y="2304977"/>
            <a:ext cx="1412236" cy="1571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FLEMING_S.ENGINEERING\AppData\Local\Microsoft\Windows\Temporary Internet Files\Content.IE5\SUB4E71Q\beer1[1].png">
            <a:extLst>
              <a:ext uri="{FF2B5EF4-FFF2-40B4-BE49-F238E27FC236}">
                <a16:creationId xmlns:a16="http://schemas.microsoft.com/office/drawing/2014/main" id="{CA2A93B9-FE2C-4B8C-A670-2F0882E4CC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7333750" y="2304978"/>
            <a:ext cx="1412236" cy="15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68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151" y="888523"/>
            <a:ext cx="6462727" cy="3404768"/>
          </a:xfrm>
        </p:spPr>
        <p:txBody>
          <a:bodyPr>
            <a:normAutofit fontScale="55000" lnSpcReduction="20000"/>
          </a:bodyPr>
          <a:lstStyle/>
          <a:p>
            <a:endParaRPr lang="en-GB" dirty="0"/>
          </a:p>
          <a:p>
            <a:endParaRPr lang="en-GB" dirty="0"/>
          </a:p>
          <a:p>
            <a:pPr marL="0" indent="0" algn="ctr">
              <a:buNone/>
            </a:pPr>
            <a:r>
              <a:rPr lang="en-GB" sz="1400" dirty="0"/>
              <a:t> </a:t>
            </a:r>
            <a:r>
              <a:rPr lang="en-GB" b="1" dirty="0"/>
              <a:t>Linking fabric, structure and soil behaviour: </a:t>
            </a:r>
          </a:p>
          <a:p>
            <a:pPr marL="0" indent="0" algn="ctr">
              <a:buNone/>
            </a:pPr>
            <a:r>
              <a:rPr lang="en-GB" b="1" dirty="0"/>
              <a:t>Recent advancements </a:t>
            </a:r>
          </a:p>
          <a:p>
            <a:pPr marL="0" indent="0" algn="ctr">
              <a:buNone/>
            </a:pPr>
            <a:endParaRPr lang="en-GB" dirty="0"/>
          </a:p>
          <a:p>
            <a:pPr marL="0" indent="0" algn="ctr">
              <a:buNone/>
            </a:pPr>
            <a:r>
              <a:rPr lang="en-GB" sz="2600" b="1" dirty="0"/>
              <a:t>A free half day seminar at Imperial College London </a:t>
            </a:r>
          </a:p>
          <a:p>
            <a:pPr marL="0" indent="0" algn="ctr">
              <a:buNone/>
            </a:pPr>
            <a:endParaRPr lang="en-GB" dirty="0"/>
          </a:p>
          <a:p>
            <a:pPr marL="0" indent="0" algn="ctr">
              <a:buNone/>
            </a:pPr>
            <a:r>
              <a:rPr lang="en-GB" sz="2900" b="1" dirty="0"/>
              <a:t>1:00 – 4:30 pm on 21</a:t>
            </a:r>
            <a:r>
              <a:rPr lang="en-GB" sz="1700" b="1" dirty="0"/>
              <a:t> </a:t>
            </a:r>
            <a:r>
              <a:rPr lang="en-GB" sz="2900" b="1" dirty="0"/>
              <a:t>March 2018, </a:t>
            </a:r>
          </a:p>
          <a:p>
            <a:pPr marL="0" indent="0" algn="ctr">
              <a:buNone/>
            </a:pPr>
            <a:r>
              <a:rPr lang="en-GB" sz="2900" b="1" dirty="0"/>
              <a:t>followed by Rankine lecture at 5:30pm </a:t>
            </a:r>
          </a:p>
          <a:p>
            <a:endParaRPr lang="en-GB" sz="1800" dirty="0"/>
          </a:p>
          <a:p>
            <a:pPr marL="0" indent="0" algn="ctr">
              <a:buNone/>
            </a:pPr>
            <a:r>
              <a:rPr lang="en-GB" sz="2500" b="1" dirty="0"/>
              <a:t> </a:t>
            </a:r>
            <a:r>
              <a:rPr lang="en-GB" sz="2500" b="1" i="1" dirty="0"/>
              <a:t>ISSMGE Technical Committees: </a:t>
            </a:r>
            <a:endParaRPr lang="en-GB" sz="2500" b="1" dirty="0"/>
          </a:p>
          <a:p>
            <a:pPr marL="0" indent="0" algn="ctr">
              <a:buNone/>
            </a:pPr>
            <a:r>
              <a:rPr lang="en-GB" sz="2200" b="1" i="1" dirty="0"/>
              <a:t>TC 105 Geo-Mechanics from Micro to Macro </a:t>
            </a:r>
            <a:endParaRPr lang="en-GB" sz="2200" b="1" dirty="0"/>
          </a:p>
          <a:p>
            <a:pPr marL="0" indent="0" algn="ctr">
              <a:buNone/>
            </a:pPr>
            <a:r>
              <a:rPr lang="en-GB" sz="2200" b="1" i="1" dirty="0"/>
              <a:t>TC 101 Laboratory Testing </a:t>
            </a:r>
            <a:endParaRPr lang="en-GB" sz="3600" b="1" dirty="0"/>
          </a:p>
          <a:p>
            <a:pPr marL="0" indent="0" algn="ctr">
              <a:buNone/>
            </a:pPr>
            <a:r>
              <a:rPr lang="en-GB" sz="2200" dirty="0"/>
              <a:t> </a:t>
            </a:r>
          </a:p>
        </p:txBody>
      </p:sp>
      <p:pic>
        <p:nvPicPr>
          <p:cNvPr id="4" name="Picture 2" descr="bgalogo2-colr"/>
          <p:cNvPicPr>
            <a:picLocks noChangeArrowheads="1"/>
          </p:cNvPicPr>
          <p:nvPr/>
        </p:nvPicPr>
        <p:blipFill>
          <a:blip r:embed="rId3"/>
          <a:srcRect/>
          <a:stretch>
            <a:fillRect/>
          </a:stretch>
        </p:blipFill>
        <p:spPr bwMode="auto">
          <a:xfrm>
            <a:off x="267452" y="344731"/>
            <a:ext cx="1320278" cy="922063"/>
          </a:xfrm>
          <a:prstGeom prst="rect">
            <a:avLst/>
          </a:prstGeom>
          <a:noFill/>
          <a:ln w="9525">
            <a:noFill/>
            <a:miter lim="800000"/>
            <a:headEnd/>
            <a:tailEnd/>
          </a:ln>
        </p:spPr>
      </p:pic>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879" y="242367"/>
            <a:ext cx="1667122" cy="1536557"/>
          </a:xfrm>
          <a:prstGeom prst="rect">
            <a:avLst/>
          </a:prstGeom>
          <a:noFill/>
          <a:ln>
            <a:noFill/>
          </a:ln>
        </p:spPr>
      </p:pic>
      <p:pic>
        <p:nvPicPr>
          <p:cNvPr id="7" name="Picture 6" descr="\\ICE-DATA\Groups\EPI\~AS - Associated Societies\~Associated Societies\~BGA\Logo &amp; Letterheads\Logos\Other Logos\bga website ctte logos\Imp Coll logo.jpg"/>
          <p:cNvPicPr/>
          <p:nvPr/>
        </p:nvPicPr>
        <p:blipFill>
          <a:blip r:embed="rId5">
            <a:extLst>
              <a:ext uri="{28A0092B-C50C-407E-A947-70E740481C1C}">
                <a14:useLocalDpi xmlns:a14="http://schemas.microsoft.com/office/drawing/2010/main" val="0"/>
              </a:ext>
            </a:extLst>
          </a:blip>
          <a:srcRect/>
          <a:stretch>
            <a:fillRect/>
          </a:stretch>
        </p:blipFill>
        <p:spPr bwMode="auto">
          <a:xfrm>
            <a:off x="3416531" y="356954"/>
            <a:ext cx="2018954" cy="543791"/>
          </a:xfrm>
          <a:prstGeom prst="rect">
            <a:avLst/>
          </a:prstGeom>
          <a:noFill/>
          <a:ln>
            <a:noFill/>
          </a:ln>
        </p:spPr>
      </p:pic>
    </p:spTree>
    <p:extLst>
      <p:ext uri="{BB962C8B-B14F-4D97-AF65-F5344CB8AC3E}">
        <p14:creationId xmlns:p14="http://schemas.microsoft.com/office/powerpoint/2010/main" val="944612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galogo2-colr"/>
          <p:cNvPicPr>
            <a:picLocks noChangeArrowheads="1"/>
          </p:cNvPicPr>
          <p:nvPr/>
        </p:nvPicPr>
        <p:blipFill>
          <a:blip r:embed="rId3"/>
          <a:srcRect/>
          <a:stretch>
            <a:fillRect/>
          </a:stretch>
        </p:blipFill>
        <p:spPr bwMode="auto">
          <a:xfrm>
            <a:off x="250827" y="250031"/>
            <a:ext cx="1203900" cy="809625"/>
          </a:xfrm>
          <a:prstGeom prst="rect">
            <a:avLst/>
          </a:prstGeom>
          <a:noFill/>
          <a:ln w="9525">
            <a:noFill/>
            <a:miter lim="800000"/>
            <a:headEnd/>
            <a:tailEnd/>
          </a:ln>
        </p:spPr>
      </p:pic>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196" y="125491"/>
            <a:ext cx="1454785" cy="1276985"/>
          </a:xfrm>
          <a:prstGeom prst="rect">
            <a:avLst/>
          </a:prstGeom>
          <a:noFill/>
          <a:ln>
            <a:noFill/>
          </a:ln>
        </p:spPr>
      </p:pic>
      <p:sp>
        <p:nvSpPr>
          <p:cNvPr id="7" name="Content Placeholder 2"/>
          <p:cNvSpPr>
            <a:spLocks noGrp="1"/>
          </p:cNvSpPr>
          <p:nvPr>
            <p:ph idx="1"/>
          </p:nvPr>
        </p:nvSpPr>
        <p:spPr/>
        <p:txBody>
          <a:bodyPr>
            <a:normAutofit/>
          </a:bodyPr>
          <a:lstStyle/>
          <a:p>
            <a:pPr marL="914400" lvl="2" indent="0">
              <a:buNone/>
            </a:pPr>
            <a:endParaRPr lang="en-GB" dirty="0"/>
          </a:p>
          <a:p>
            <a:pPr marL="914400" lvl="2" indent="0" algn="ctr">
              <a:buNone/>
            </a:pPr>
            <a:r>
              <a:rPr lang="en-GB" sz="2200" b="1" dirty="0"/>
              <a:t>Call for Abstracts for XVII European Conference on </a:t>
            </a:r>
            <a:br>
              <a:rPr lang="en-GB" sz="2200" b="1" dirty="0"/>
            </a:br>
            <a:r>
              <a:rPr lang="en-GB" sz="2200" b="1" dirty="0"/>
              <a:t>Soil Mechanics and Geotechnical Engineering, Reykjavik</a:t>
            </a:r>
          </a:p>
          <a:p>
            <a:pPr marL="914400" lvl="2" indent="0" algn="ctr">
              <a:buNone/>
            </a:pPr>
            <a:endParaRPr lang="en-GB" sz="2000" dirty="0"/>
          </a:p>
          <a:p>
            <a:pPr marL="914400" lvl="2" indent="0" algn="ctr">
              <a:buNone/>
            </a:pPr>
            <a:r>
              <a:rPr lang="en-GB" sz="1900" dirty="0"/>
              <a:t>The conference will be held in Reykjavik, Iceland </a:t>
            </a:r>
            <a:br>
              <a:rPr lang="en-GB" sz="1900" dirty="0"/>
            </a:br>
            <a:r>
              <a:rPr lang="en-GB" sz="1900" dirty="0"/>
              <a:t>from 1 to 6 September 2019</a:t>
            </a:r>
          </a:p>
          <a:p>
            <a:pPr marL="914400" lvl="2" indent="0" algn="ctr">
              <a:buNone/>
            </a:pPr>
            <a:r>
              <a:rPr lang="en-GB" sz="1900" b="1" dirty="0"/>
              <a:t>Deadline for abstracts is 15</a:t>
            </a:r>
            <a:r>
              <a:rPr lang="en-GB" sz="1900" b="1" baseline="30000" dirty="0"/>
              <a:t>th</a:t>
            </a:r>
            <a:r>
              <a:rPr lang="en-GB" sz="1900" b="1" dirty="0"/>
              <a:t> April 2018</a:t>
            </a:r>
          </a:p>
          <a:p>
            <a:pPr marL="914400" lvl="2" indent="0" algn="ctr">
              <a:buNone/>
            </a:pPr>
            <a:r>
              <a:rPr lang="en-GB" sz="1900" dirty="0"/>
              <a:t>Draft full papers due 30 October 2018</a:t>
            </a:r>
          </a:p>
          <a:p>
            <a:pPr marL="914400" lvl="2" indent="0" algn="ctr">
              <a:buNone/>
            </a:pPr>
            <a:r>
              <a:rPr lang="en-GB" sz="1900" dirty="0"/>
              <a:t>Full details on the conference website </a:t>
            </a:r>
            <a:r>
              <a:rPr lang="en-GB" sz="1900" dirty="0">
                <a:hlinkClick r:id="rId5"/>
              </a:rPr>
              <a:t>https://www.ecsmge-2019.com</a:t>
            </a:r>
            <a:r>
              <a:rPr lang="en-GB" sz="1900" dirty="0"/>
              <a:t> </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22799" r="33427" b="51581"/>
          <a:stretch/>
        </p:blipFill>
        <p:spPr>
          <a:xfrm>
            <a:off x="3326083" y="51220"/>
            <a:ext cx="2341756" cy="892263"/>
          </a:xfrm>
          <a:prstGeom prst="rect">
            <a:avLst/>
          </a:prstGeom>
        </p:spPr>
      </p:pic>
    </p:spTree>
    <p:extLst>
      <p:ext uri="{BB962C8B-B14F-4D97-AF65-F5344CB8AC3E}">
        <p14:creationId xmlns:p14="http://schemas.microsoft.com/office/powerpoint/2010/main" val="1083961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7" y="869211"/>
            <a:ext cx="7288369" cy="3404768"/>
          </a:xfrm>
        </p:spPr>
        <p:txBody>
          <a:bodyPr>
            <a:normAutofit fontScale="92500" lnSpcReduction="20000"/>
          </a:bodyPr>
          <a:lstStyle/>
          <a:p>
            <a:pPr marL="914400" lvl="2" indent="0">
              <a:buNone/>
            </a:pPr>
            <a:endParaRPr lang="en-GB" dirty="0"/>
          </a:p>
          <a:p>
            <a:pPr marL="914400" lvl="2" indent="0" algn="ctr">
              <a:buNone/>
            </a:pPr>
            <a:r>
              <a:rPr lang="en-GB" sz="2800" b="1" dirty="0"/>
              <a:t>Call for Nominations to Stand for Election for the BGA Executive Committee</a:t>
            </a:r>
          </a:p>
          <a:p>
            <a:pPr marL="914400" lvl="2" indent="0" algn="ctr">
              <a:buNone/>
            </a:pPr>
            <a:endParaRPr lang="en-GB" sz="2000" b="1" dirty="0"/>
          </a:p>
          <a:p>
            <a:pPr marL="914400" lvl="2" indent="0" algn="ctr">
              <a:buNone/>
            </a:pPr>
            <a:r>
              <a:rPr lang="en-GB" sz="1900" dirty="0"/>
              <a:t>The committee will hold elections for three vacancies</a:t>
            </a:r>
          </a:p>
          <a:p>
            <a:pPr marL="914400" lvl="2" indent="0" algn="ctr">
              <a:buNone/>
            </a:pPr>
            <a:endParaRPr lang="en-GB" sz="1900" dirty="0"/>
          </a:p>
          <a:p>
            <a:pPr marL="914400" lvl="2" indent="0" algn="ctr">
              <a:buNone/>
            </a:pPr>
            <a:r>
              <a:rPr lang="en-GB" sz="1900" dirty="0"/>
              <a:t>Full details and nomination Forms available via the BGA website</a:t>
            </a:r>
          </a:p>
          <a:p>
            <a:pPr marL="914400" lvl="2" indent="0" algn="ctr">
              <a:buNone/>
            </a:pPr>
            <a:r>
              <a:rPr lang="en-GB" sz="1900" b="1" dirty="0"/>
              <a:t> Deadline for nominations 16</a:t>
            </a:r>
            <a:r>
              <a:rPr lang="en-GB" sz="1900" b="1" baseline="30000" dirty="0"/>
              <a:t>th</a:t>
            </a:r>
            <a:r>
              <a:rPr lang="en-GB" sz="1900" b="1" dirty="0"/>
              <a:t> April 2018</a:t>
            </a:r>
          </a:p>
          <a:p>
            <a:pPr marL="914400" lvl="2" indent="0" algn="ctr">
              <a:buNone/>
            </a:pPr>
            <a:endParaRPr lang="en-GB" sz="1900" dirty="0"/>
          </a:p>
          <a:p>
            <a:pPr marL="914400" lvl="2" indent="0" algn="ctr">
              <a:buNone/>
            </a:pPr>
            <a:r>
              <a:rPr lang="en-GB" sz="1900" dirty="0"/>
              <a:t>Results of election will be announced at BGA AGM </a:t>
            </a:r>
            <a:br>
              <a:rPr lang="en-GB" sz="1900" dirty="0"/>
            </a:br>
            <a:r>
              <a:rPr lang="en-GB" sz="1900" dirty="0"/>
              <a:t>on 19</a:t>
            </a:r>
            <a:r>
              <a:rPr lang="en-GB" sz="1900" baseline="30000" dirty="0"/>
              <a:t>th</a:t>
            </a:r>
            <a:r>
              <a:rPr lang="en-GB" sz="1900" dirty="0"/>
              <a:t> June 2018</a:t>
            </a:r>
          </a:p>
          <a:p>
            <a:pPr marL="0" indent="0" algn="ctr">
              <a:buNone/>
            </a:pPr>
            <a:endParaRPr lang="en-GB" sz="2200" dirty="0"/>
          </a:p>
        </p:txBody>
      </p:sp>
      <p:pic>
        <p:nvPicPr>
          <p:cNvPr id="4" name="Picture 2" descr="bgalogo2-colr"/>
          <p:cNvPicPr>
            <a:picLocks noChangeArrowheads="1"/>
          </p:cNvPicPr>
          <p:nvPr/>
        </p:nvPicPr>
        <p:blipFill>
          <a:blip r:embed="rId3"/>
          <a:srcRect/>
          <a:stretch>
            <a:fillRect/>
          </a:stretch>
        </p:blipFill>
        <p:spPr bwMode="auto">
          <a:xfrm>
            <a:off x="250827" y="250031"/>
            <a:ext cx="1203900" cy="809625"/>
          </a:xfrm>
          <a:prstGeom prst="rect">
            <a:avLst/>
          </a:prstGeom>
          <a:noFill/>
          <a:ln w="9525">
            <a:noFill/>
            <a:miter lim="800000"/>
            <a:headEnd/>
            <a:tailEnd/>
          </a:ln>
        </p:spPr>
      </p:pic>
      <p:pic>
        <p:nvPicPr>
          <p:cNvPr id="6" name="Picture 5" descr="C:\Users\FLEMING_S\AppData\Local\Microsoft\Windows\INetCache\Content.Outlook\5JPOO80O\ICE200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196" y="125491"/>
            <a:ext cx="1454785" cy="1276985"/>
          </a:xfrm>
          <a:prstGeom prst="rect">
            <a:avLst/>
          </a:prstGeom>
          <a:noFill/>
          <a:ln>
            <a:noFill/>
          </a:ln>
        </p:spPr>
      </p:pic>
    </p:spTree>
    <p:extLst>
      <p:ext uri="{BB962C8B-B14F-4D97-AF65-F5344CB8AC3E}">
        <p14:creationId xmlns:p14="http://schemas.microsoft.com/office/powerpoint/2010/main" val="2622867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67" y="841937"/>
            <a:ext cx="8164142" cy="3871494"/>
          </a:xfrm>
        </p:spPr>
        <p:txBody>
          <a:bodyPr>
            <a:normAutofit/>
          </a:bodyPr>
          <a:lstStyle/>
          <a:p>
            <a:pPr marL="0" indent="0" algn="ctr">
              <a:buNone/>
            </a:pPr>
            <a:r>
              <a:rPr lang="en-GB" sz="3600" dirty="0"/>
              <a:t> Please join us for drinks </a:t>
            </a:r>
          </a:p>
          <a:p>
            <a:pPr marL="0" indent="0" algn="ctr">
              <a:buNone/>
            </a:pPr>
            <a:r>
              <a:rPr lang="en-GB" sz="3600" dirty="0"/>
              <a:t>sponsored by</a:t>
            </a:r>
          </a:p>
          <a:p>
            <a:pPr marL="0" indent="0" algn="ctr">
              <a:buNone/>
            </a:pPr>
            <a:r>
              <a:rPr lang="en-GB" sz="3600" dirty="0"/>
              <a:t> Mott MacDonald</a:t>
            </a:r>
          </a:p>
        </p:txBody>
      </p:sp>
      <p:pic>
        <p:nvPicPr>
          <p:cNvPr id="4" name="Picture 2" descr="bgalogo2-colr"/>
          <p:cNvPicPr>
            <a:picLocks noChangeArrowheads="1"/>
          </p:cNvPicPr>
          <p:nvPr/>
        </p:nvPicPr>
        <p:blipFill>
          <a:blip r:embed="rId3"/>
          <a:srcRect/>
          <a:stretch>
            <a:fillRect/>
          </a:stretch>
        </p:blipFill>
        <p:spPr bwMode="auto">
          <a:xfrm>
            <a:off x="250827" y="250031"/>
            <a:ext cx="1486534" cy="813998"/>
          </a:xfrm>
          <a:prstGeom prst="rect">
            <a:avLst/>
          </a:prstGeom>
          <a:noFill/>
          <a:ln w="9525">
            <a:noFill/>
            <a:miter lim="800000"/>
            <a:headEnd/>
            <a:tailEnd/>
          </a:ln>
        </p:spPr>
      </p:pic>
      <p:pic>
        <p:nvPicPr>
          <p:cNvPr id="1027" name="Picture 3" descr="C:\Users\FLEMING_S.ENGINEERING\AppData\Local\Microsoft\Windows\Temporary Internet Files\Content.IE5\SUB4E71Q\beer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7350451" y="2205224"/>
            <a:ext cx="1355158" cy="159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FLEMING_S.ENGINEERING\AppData\Local\Microsoft\Windows\Temporary Internet Files\Content.IE5\SUB4E71Q\beer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489927" y="2304977"/>
            <a:ext cx="1412236" cy="1571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FLEMING_S\AppData\Local\Microsoft\Windows\INetCache\Content.Outlook\5JPOO80O\ICE200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447" y="129395"/>
            <a:ext cx="1625167" cy="1425085"/>
          </a:xfrm>
          <a:prstGeom prst="rect">
            <a:avLst/>
          </a:prstGeom>
          <a:noFill/>
          <a:ln>
            <a:noFill/>
          </a:ln>
        </p:spPr>
      </p:pic>
    </p:spTree>
    <p:extLst>
      <p:ext uri="{BB962C8B-B14F-4D97-AF65-F5344CB8AC3E}">
        <p14:creationId xmlns:p14="http://schemas.microsoft.com/office/powerpoint/2010/main" val="78216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Graduate to Chartered Engineer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951" y="1380280"/>
            <a:ext cx="2484869" cy="193994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679" y="714762"/>
            <a:ext cx="2142202" cy="3175814"/>
          </a:xfrm>
          <a:prstGeom prst="rect">
            <a:avLst/>
          </a:prstGeom>
        </p:spPr>
      </p:pic>
      <p:sp>
        <p:nvSpPr>
          <p:cNvPr id="8" name="Rectangle 7"/>
          <p:cNvSpPr/>
          <p:nvPr/>
        </p:nvSpPr>
        <p:spPr>
          <a:xfrm>
            <a:off x="4310842" y="1716376"/>
            <a:ext cx="889987" cy="600164"/>
          </a:xfrm>
          <a:prstGeom prst="rect">
            <a:avLst/>
          </a:prstGeom>
        </p:spPr>
        <p:txBody>
          <a:bodyPr wrap="none">
            <a:spAutoFit/>
          </a:bodyPr>
          <a:lstStyle/>
          <a:p>
            <a:pPr defTabSz="685800" fontAlgn="base">
              <a:spcBef>
                <a:spcPct val="50000"/>
              </a:spcBef>
              <a:spcAft>
                <a:spcPct val="0"/>
              </a:spcAft>
            </a:pPr>
            <a:r>
              <a:rPr lang="en-IE" sz="3300" dirty="0">
                <a:solidFill>
                  <a:srgbClr val="000000"/>
                </a:solidFill>
                <a:latin typeface="Arial" charset="0"/>
              </a:rPr>
              <a:t>IPD</a:t>
            </a:r>
          </a:p>
        </p:txBody>
      </p:sp>
      <p:cxnSp>
        <p:nvCxnSpPr>
          <p:cNvPr id="10" name="Straight Arrow Connector 9"/>
          <p:cNvCxnSpPr/>
          <p:nvPr/>
        </p:nvCxnSpPr>
        <p:spPr bwMode="auto">
          <a:xfrm flipV="1">
            <a:off x="4026159" y="2293456"/>
            <a:ext cx="1483568" cy="43862"/>
          </a:xfrm>
          <a:prstGeom prst="straightConnector1">
            <a:avLst/>
          </a:prstGeom>
          <a:noFill/>
          <a:ln w="6350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2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7935" cy="923330"/>
          </a:xfrm>
        </p:spPr>
        <p:txBody>
          <a:bodyPr/>
          <a:lstStyle/>
          <a:p>
            <a:pPr marL="342900" indent="-342900"/>
            <a:r>
              <a:rPr lang="en-IE" dirty="0"/>
              <a:t>1. Knowledge and Understanding of Engineering</a:t>
            </a:r>
          </a:p>
        </p:txBody>
      </p:sp>
      <p:sp>
        <p:nvSpPr>
          <p:cNvPr id="3" name="Content Placeholder 2"/>
          <p:cNvSpPr>
            <a:spLocks noGrp="1"/>
          </p:cNvSpPr>
          <p:nvPr>
            <p:ph idx="1"/>
          </p:nvPr>
        </p:nvSpPr>
        <p:spPr>
          <a:xfrm>
            <a:off x="1428751" y="1257300"/>
            <a:ext cx="3570125" cy="1477328"/>
          </a:xfrm>
        </p:spPr>
        <p:txBody>
          <a:bodyPr/>
          <a:lstStyle/>
          <a:p>
            <a:r>
              <a:rPr lang="en-IE" dirty="0"/>
              <a:t>Not just a list of projects</a:t>
            </a:r>
          </a:p>
          <a:p>
            <a:endParaRPr lang="en-IE" dirty="0"/>
          </a:p>
          <a:p>
            <a:r>
              <a:rPr lang="en-IE" dirty="0"/>
              <a:t>Evidence of understanding</a:t>
            </a:r>
          </a:p>
          <a:p>
            <a:pPr>
              <a:buFontTx/>
              <a:buChar char="-"/>
            </a:pPr>
            <a:r>
              <a:rPr lang="en-IE" dirty="0"/>
              <a:t>Technical nuggets – geotechnical design</a:t>
            </a:r>
          </a:p>
          <a:p>
            <a:pPr>
              <a:buFontTx/>
              <a:buChar char="-"/>
            </a:pPr>
            <a:r>
              <a:rPr lang="en-IE" dirty="0"/>
              <a:t>Ability to discuss principles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982" y="1085049"/>
            <a:ext cx="1628775" cy="13358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413" y="2492233"/>
            <a:ext cx="2456344" cy="1664555"/>
          </a:xfrm>
          <a:prstGeom prst="rect">
            <a:avLst/>
          </a:prstGeom>
        </p:spPr>
      </p:pic>
    </p:spTree>
    <p:extLst>
      <p:ext uri="{BB962C8B-B14F-4D97-AF65-F5344CB8AC3E}">
        <p14:creationId xmlns:p14="http://schemas.microsoft.com/office/powerpoint/2010/main" val="164920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923330"/>
          </a:xfrm>
        </p:spPr>
        <p:txBody>
          <a:bodyPr/>
          <a:lstStyle/>
          <a:p>
            <a:pPr marL="342900" indent="-342900"/>
            <a:r>
              <a:rPr lang="en-IE" dirty="0"/>
              <a:t>2. Technical and Practical Application of Engineering</a:t>
            </a:r>
          </a:p>
        </p:txBody>
      </p:sp>
      <p:sp>
        <p:nvSpPr>
          <p:cNvPr id="3" name="Content Placeholder 2"/>
          <p:cNvSpPr>
            <a:spLocks noGrp="1"/>
          </p:cNvSpPr>
          <p:nvPr>
            <p:ph idx="1"/>
          </p:nvPr>
        </p:nvSpPr>
        <p:spPr>
          <a:xfrm>
            <a:off x="1428750" y="1390263"/>
            <a:ext cx="3381181" cy="1938992"/>
          </a:xfrm>
        </p:spPr>
        <p:txBody>
          <a:bodyPr/>
          <a:lstStyle/>
          <a:p>
            <a:r>
              <a:rPr lang="en-IE" dirty="0"/>
              <a:t>Construction sequence</a:t>
            </a:r>
          </a:p>
          <a:p>
            <a:endParaRPr lang="en-IE" dirty="0"/>
          </a:p>
          <a:p>
            <a:r>
              <a:rPr lang="en-IE" dirty="0"/>
              <a:t>Construction (Piling etc.) methodology</a:t>
            </a:r>
          </a:p>
          <a:p>
            <a:endParaRPr lang="en-IE" dirty="0"/>
          </a:p>
          <a:p>
            <a:r>
              <a:rPr lang="en-IE" dirty="0"/>
              <a:t>Detailed design drawings</a:t>
            </a:r>
          </a:p>
          <a:p>
            <a:endParaRPr lang="en-IE" dirty="0"/>
          </a:p>
          <a:p>
            <a:r>
              <a:rPr lang="en-IE" dirty="0"/>
              <a:t>BIM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586" y="2152009"/>
            <a:ext cx="1803296" cy="12679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745" y="752941"/>
            <a:ext cx="2103476" cy="1357082"/>
          </a:xfrm>
          <a:prstGeom prst="rect">
            <a:avLst/>
          </a:prstGeom>
        </p:spPr>
      </p:pic>
    </p:spTree>
    <p:extLst>
      <p:ext uri="{BB962C8B-B14F-4D97-AF65-F5344CB8AC3E}">
        <p14:creationId xmlns:p14="http://schemas.microsoft.com/office/powerpoint/2010/main" val="391845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507831"/>
          </a:xfrm>
        </p:spPr>
        <p:txBody>
          <a:bodyPr/>
          <a:lstStyle/>
          <a:p>
            <a:pPr marL="342900" indent="-342900"/>
            <a:r>
              <a:rPr lang="en-IE" dirty="0"/>
              <a:t>3. Management and Leadership</a:t>
            </a:r>
          </a:p>
        </p:txBody>
      </p:sp>
      <p:sp>
        <p:nvSpPr>
          <p:cNvPr id="3" name="Content Placeholder 2"/>
          <p:cNvSpPr>
            <a:spLocks noGrp="1"/>
          </p:cNvSpPr>
          <p:nvPr>
            <p:ph idx="1"/>
          </p:nvPr>
        </p:nvSpPr>
        <p:spPr>
          <a:xfrm>
            <a:off x="1240972" y="1257300"/>
            <a:ext cx="2925146" cy="1246495"/>
          </a:xfrm>
        </p:spPr>
        <p:txBody>
          <a:bodyPr/>
          <a:lstStyle/>
          <a:p>
            <a:pPr>
              <a:buFont typeface="Arial" panose="020B0604020202020204" pitchFamily="34" charset="0"/>
              <a:buChar char="•"/>
            </a:pPr>
            <a:r>
              <a:rPr lang="en-IE" dirty="0"/>
              <a:t>Difference between Management and Leadership</a:t>
            </a:r>
          </a:p>
          <a:p>
            <a:pPr>
              <a:buFont typeface="Arial" panose="020B0604020202020204" pitchFamily="34" charset="0"/>
              <a:buChar char="•"/>
            </a:pPr>
            <a:r>
              <a:rPr lang="en-IE" dirty="0"/>
              <a:t>Consider your management style</a:t>
            </a:r>
          </a:p>
          <a:p>
            <a:pPr>
              <a:buFont typeface="Arial" panose="020B0604020202020204" pitchFamily="34" charset="0"/>
              <a:buChar char="•"/>
            </a:pPr>
            <a:r>
              <a:rPr lang="en-IE" dirty="0"/>
              <a:t>Delegation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061" y="770498"/>
            <a:ext cx="3833966" cy="2484465"/>
          </a:xfrm>
          <a:prstGeom prst="rect">
            <a:avLst/>
          </a:prstGeom>
        </p:spPr>
      </p:pic>
    </p:spTree>
    <p:extLst>
      <p:ext uri="{BB962C8B-B14F-4D97-AF65-F5344CB8AC3E}">
        <p14:creationId xmlns:p14="http://schemas.microsoft.com/office/powerpoint/2010/main" val="66983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119" y="285751"/>
            <a:ext cx="6481763" cy="923330"/>
          </a:xfrm>
        </p:spPr>
        <p:txBody>
          <a:bodyPr/>
          <a:lstStyle/>
          <a:p>
            <a:pPr marL="342900" indent="-342900"/>
            <a:r>
              <a:rPr lang="en-IE" dirty="0"/>
              <a:t>4. Independent Judgement and Responsibility</a:t>
            </a:r>
          </a:p>
        </p:txBody>
      </p:sp>
      <p:sp>
        <p:nvSpPr>
          <p:cNvPr id="3" name="Content Placeholder 2"/>
          <p:cNvSpPr>
            <a:spLocks noGrp="1"/>
          </p:cNvSpPr>
          <p:nvPr>
            <p:ph idx="1"/>
          </p:nvPr>
        </p:nvSpPr>
        <p:spPr>
          <a:xfrm>
            <a:off x="1428750" y="1257300"/>
            <a:ext cx="3717080" cy="1938992"/>
          </a:xfrm>
        </p:spPr>
        <p:txBody>
          <a:bodyPr/>
          <a:lstStyle/>
          <a:p>
            <a:pPr>
              <a:buFont typeface="Arial" panose="020B0604020202020204" pitchFamily="34" charset="0"/>
              <a:buChar char="•"/>
            </a:pPr>
            <a:r>
              <a:rPr lang="en-IE" dirty="0"/>
              <a:t>Difficult to give direct examples in your reports</a:t>
            </a:r>
          </a:p>
          <a:p>
            <a:pPr marL="0" indent="0"/>
            <a:r>
              <a:rPr lang="en-IE" dirty="0"/>
              <a:t> </a:t>
            </a:r>
          </a:p>
          <a:p>
            <a:pPr>
              <a:buFont typeface="Arial" panose="020B0604020202020204" pitchFamily="34" charset="0"/>
              <a:buChar char="•"/>
            </a:pPr>
            <a:r>
              <a:rPr lang="en-IE" dirty="0"/>
              <a:t>Provide enough technical nuggets to demonstrate your understanding</a:t>
            </a:r>
          </a:p>
          <a:p>
            <a:pPr>
              <a:buFont typeface="Arial" panose="020B0604020202020204" pitchFamily="34" charset="0"/>
              <a:buChar char="•"/>
            </a:pPr>
            <a:endParaRPr lang="en-IE" dirty="0"/>
          </a:p>
          <a:p>
            <a:pPr>
              <a:buFont typeface="Arial" panose="020B0604020202020204" pitchFamily="34" charset="0"/>
              <a:buChar char="•"/>
            </a:pPr>
            <a:r>
              <a:rPr lang="en-IE" dirty="0"/>
              <a:t>Give an opinion when asked and defend your opinion</a:t>
            </a:r>
          </a:p>
        </p:txBody>
      </p:sp>
      <p:sp>
        <p:nvSpPr>
          <p:cNvPr id="4" name="Content Placeholder 2"/>
          <p:cNvSpPr txBox="1">
            <a:spLocks/>
          </p:cNvSpPr>
          <p:nvPr/>
        </p:nvSpPr>
        <p:spPr bwMode="auto">
          <a:xfrm>
            <a:off x="1501060" y="4072815"/>
            <a:ext cx="62698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spcBef>
                <a:spcPct val="0"/>
              </a:spcBef>
              <a:spcAft>
                <a:spcPct val="0"/>
              </a:spcAft>
              <a:buClr>
                <a:srgbClr val="EF1829"/>
              </a:buClr>
              <a:defRPr sz="2000" baseline="0">
                <a:solidFill>
                  <a:schemeClr val="tx1"/>
                </a:solidFill>
                <a:latin typeface="+mn-lt"/>
                <a:ea typeface="+mn-ea"/>
                <a:cs typeface="+mn-cs"/>
              </a:defRPr>
            </a:lvl1pPr>
            <a:lvl2pPr marL="457200" algn="l" rtl="0" eaLnBrk="0" fontAlgn="base" hangingPunct="0">
              <a:spcBef>
                <a:spcPct val="0"/>
              </a:spcBef>
              <a:spcAft>
                <a:spcPct val="0"/>
              </a:spcAft>
              <a:buClr>
                <a:srgbClr val="EF1829"/>
              </a:buClr>
              <a:defRPr sz="2000">
                <a:solidFill>
                  <a:schemeClr val="tx1"/>
                </a:solidFill>
                <a:latin typeface="+mn-lt"/>
              </a:defRPr>
            </a:lvl2pPr>
            <a:lvl3pPr marL="914400" algn="l" rtl="0" eaLnBrk="0" fontAlgn="base" hangingPunct="0">
              <a:spcBef>
                <a:spcPct val="0"/>
              </a:spcBef>
              <a:spcAft>
                <a:spcPct val="0"/>
              </a:spcAft>
              <a:buClr>
                <a:srgbClr val="EF1829"/>
              </a:buClr>
              <a:defRPr sz="2000">
                <a:solidFill>
                  <a:schemeClr val="tx1"/>
                </a:solidFill>
                <a:latin typeface="+mn-lt"/>
              </a:defRPr>
            </a:lvl3pPr>
            <a:lvl4pPr marL="1371600" algn="l" rtl="0" eaLnBrk="0" fontAlgn="base" hangingPunct="0">
              <a:spcBef>
                <a:spcPct val="0"/>
              </a:spcBef>
              <a:spcAft>
                <a:spcPct val="0"/>
              </a:spcAft>
              <a:buClr>
                <a:srgbClr val="EF1829"/>
              </a:buClr>
              <a:defRPr sz="2000">
                <a:solidFill>
                  <a:schemeClr val="tx1"/>
                </a:solidFill>
                <a:latin typeface="+mn-lt"/>
              </a:defRPr>
            </a:lvl4pPr>
            <a:lvl5pPr marL="1828800" algn="l" rtl="0" eaLnBrk="0" fontAlgn="base" hangingPunct="0">
              <a:spcBef>
                <a:spcPct val="0"/>
              </a:spcBef>
              <a:spcAft>
                <a:spcPct val="0"/>
              </a:spcAft>
              <a:buClr>
                <a:srgbClr val="EF1829"/>
              </a:buClr>
              <a:defRPr sz="2000">
                <a:solidFill>
                  <a:schemeClr val="tx1"/>
                </a:solidFill>
                <a:latin typeface="+mn-lt"/>
              </a:defRPr>
            </a:lvl5pPr>
            <a:lvl6pPr marL="2286000" algn="l" rtl="0" fontAlgn="base">
              <a:spcBef>
                <a:spcPct val="0"/>
              </a:spcBef>
              <a:spcAft>
                <a:spcPct val="0"/>
              </a:spcAft>
              <a:buClr>
                <a:srgbClr val="EF1829"/>
              </a:buClr>
              <a:defRPr sz="2400">
                <a:solidFill>
                  <a:schemeClr val="tx1"/>
                </a:solidFill>
                <a:latin typeface="+mn-lt"/>
              </a:defRPr>
            </a:lvl6pPr>
            <a:lvl7pPr marL="2743200" algn="l" rtl="0" fontAlgn="base">
              <a:spcBef>
                <a:spcPct val="0"/>
              </a:spcBef>
              <a:spcAft>
                <a:spcPct val="0"/>
              </a:spcAft>
              <a:buClr>
                <a:srgbClr val="EF1829"/>
              </a:buClr>
              <a:defRPr sz="2400">
                <a:solidFill>
                  <a:schemeClr val="tx1"/>
                </a:solidFill>
                <a:latin typeface="+mn-lt"/>
              </a:defRPr>
            </a:lvl7pPr>
            <a:lvl8pPr marL="3200400" algn="l" rtl="0" fontAlgn="base">
              <a:spcBef>
                <a:spcPct val="0"/>
              </a:spcBef>
              <a:spcAft>
                <a:spcPct val="0"/>
              </a:spcAft>
              <a:buClr>
                <a:srgbClr val="EF1829"/>
              </a:buClr>
              <a:defRPr sz="2400">
                <a:solidFill>
                  <a:schemeClr val="tx1"/>
                </a:solidFill>
                <a:latin typeface="+mn-lt"/>
              </a:defRPr>
            </a:lvl8pPr>
            <a:lvl9pPr marL="3657600" algn="l" rtl="0" fontAlgn="base">
              <a:spcBef>
                <a:spcPct val="0"/>
              </a:spcBef>
              <a:spcAft>
                <a:spcPct val="0"/>
              </a:spcAft>
              <a:buClr>
                <a:srgbClr val="EF1829"/>
              </a:buClr>
              <a:defRPr sz="2400">
                <a:solidFill>
                  <a:schemeClr val="tx1"/>
                </a:solidFill>
                <a:latin typeface="+mn-lt"/>
              </a:defRPr>
            </a:lvl9pPr>
          </a:lstStyle>
          <a:p>
            <a:pPr marL="0" indent="0" defTabSz="685800"/>
            <a:r>
              <a:rPr lang="en-IE" sz="1500" kern="0" dirty="0">
                <a:solidFill>
                  <a:srgbClr val="000000"/>
                </a:solidFill>
                <a:latin typeface="Arial"/>
              </a:rPr>
              <a:t>“Will this candidate make the right decision at some point in the future?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929" y="962898"/>
            <a:ext cx="2793938" cy="1759308"/>
          </a:xfrm>
          <a:prstGeom prst="rect">
            <a:avLst/>
          </a:prstGeom>
        </p:spPr>
      </p:pic>
    </p:spTree>
    <p:extLst>
      <p:ext uri="{BB962C8B-B14F-4D97-AF65-F5344CB8AC3E}">
        <p14:creationId xmlns:p14="http://schemas.microsoft.com/office/powerpoint/2010/main" val="797678047"/>
      </p:ext>
    </p:extLst>
  </p:cSld>
  <p:clrMapOvr>
    <a:masterClrMapping/>
  </p:clrMapOvr>
</p:sld>
</file>

<file path=ppt/theme/theme1.xml><?xml version="1.0" encoding="utf-8"?>
<a:theme xmlns:a="http://schemas.openxmlformats.org/drawingml/2006/main" name="Atkins - Cool Theme">
  <a:themeElements>
    <a:clrScheme name="Atkins - Cool Colours">
      <a:dk1>
        <a:srgbClr val="394A58"/>
      </a:dk1>
      <a:lt1>
        <a:srgbClr val="156670"/>
      </a:lt1>
      <a:dk2>
        <a:srgbClr val="000000"/>
      </a:dk2>
      <a:lt2>
        <a:srgbClr val="FFFFFF"/>
      </a:lt2>
      <a:accent1>
        <a:srgbClr val="AAA38E"/>
      </a:accent1>
      <a:accent2>
        <a:srgbClr val="005C96"/>
      </a:accent2>
      <a:accent3>
        <a:srgbClr val="0098DB"/>
      </a:accent3>
      <a:accent4>
        <a:srgbClr val="007E78"/>
      </a:accent4>
      <a:accent5>
        <a:srgbClr val="5EA443"/>
      </a:accent5>
      <a:accent6>
        <a:srgbClr val="ACC435"/>
      </a:accent6>
      <a:hlink>
        <a:srgbClr val="394A58"/>
      </a:hlink>
      <a:folHlink>
        <a:srgbClr val="1566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up standard theme test">
  <a:themeElements>
    <a:clrScheme name="arup standard theme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64AB668F-5BDA-4BA2-8D5D-D7C60843F7FA}"/>
    </a:ext>
  </a:extLst>
</a:theme>
</file>

<file path=ppt/theme/theme3.xml><?xml version="1.0" encoding="utf-8"?>
<a:theme xmlns:a="http://schemas.openxmlformats.org/drawingml/2006/main" name="Copy slides">
  <a:themeElements>
    <a:clrScheme name="PPT colours 1">
      <a:dk1>
        <a:sysClr val="windowText" lastClr="000000"/>
      </a:dk1>
      <a:lt1>
        <a:sysClr val="window" lastClr="FFFFFF"/>
      </a:lt1>
      <a:dk2>
        <a:srgbClr val="1F497D"/>
      </a:dk2>
      <a:lt2>
        <a:srgbClr val="EEECE1"/>
      </a:lt2>
      <a:accent1>
        <a:srgbClr val="007C92"/>
      </a:accent1>
      <a:accent2>
        <a:srgbClr val="774A39"/>
      </a:accent2>
      <a:accent3>
        <a:srgbClr val="9D5116"/>
      </a:accent3>
      <a:accent4>
        <a:srgbClr val="B19401"/>
      </a:accent4>
      <a:accent5>
        <a:srgbClr val="87963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TL Training presentation template">
  <a:themeElements>
    <a:clrScheme name="TTL Training presentatio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TL Training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4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4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TL Training presentatio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TL Training presentatio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TL Training presentatio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TL Training presentatio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TL Training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TL Training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TL Training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2686</Words>
  <Application>Microsoft Office PowerPoint</Application>
  <PresentationFormat>On-screen Show (16:9)</PresentationFormat>
  <Paragraphs>520</Paragraphs>
  <Slides>45</Slides>
  <Notes>40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45</vt:i4>
      </vt:variant>
    </vt:vector>
  </HeadingPairs>
  <TitlesOfParts>
    <vt:vector size="55" baseType="lpstr">
      <vt:lpstr>ＭＳ Ｐゴシック</vt:lpstr>
      <vt:lpstr>Arial</vt:lpstr>
      <vt:lpstr>Calibri</vt:lpstr>
      <vt:lpstr>Lucida Grande</vt:lpstr>
      <vt:lpstr>Times New Roman</vt:lpstr>
      <vt:lpstr>Wingdings</vt:lpstr>
      <vt:lpstr>Atkins - Cool Theme</vt:lpstr>
      <vt:lpstr>arup standard theme test</vt:lpstr>
      <vt:lpstr>Copy slides</vt:lpstr>
      <vt:lpstr>TTL Training presentation template</vt:lpstr>
      <vt:lpstr>Attributes for Geotechnical Engineers</vt:lpstr>
      <vt:lpstr>Attributes</vt:lpstr>
      <vt:lpstr>Why Engineering?</vt:lpstr>
      <vt:lpstr>Purpose of Initial Professional Development (IPD)</vt:lpstr>
      <vt:lpstr>Graduate to Chartered Engineer</vt:lpstr>
      <vt:lpstr>1. Knowledge and Understanding of Engineering</vt:lpstr>
      <vt:lpstr>2. Technical and Practical Application of Engineering</vt:lpstr>
      <vt:lpstr>3. Management and Leadership</vt:lpstr>
      <vt:lpstr>4. Independent Judgement and Responsibility</vt:lpstr>
      <vt:lpstr>5. Commercial Ability</vt:lpstr>
      <vt:lpstr>6. Health, Safety and Welfare</vt:lpstr>
      <vt:lpstr>7. Sustainable Development</vt:lpstr>
      <vt:lpstr>8. Interpersonal Skills and Communication</vt:lpstr>
      <vt:lpstr>9. Professional Commitment</vt:lpstr>
      <vt:lpstr>BGA ECG</vt:lpstr>
      <vt:lpstr>Review process</vt:lpstr>
      <vt:lpstr>ICE Guidance</vt:lpstr>
      <vt:lpstr>Typical plan timeline</vt:lpstr>
      <vt:lpstr>Initial Application</vt:lpstr>
      <vt:lpstr>Discussion with Sponsors</vt:lpstr>
      <vt:lpstr>Review Submission Report </vt:lpstr>
      <vt:lpstr>Review Submission Appendices </vt:lpstr>
      <vt:lpstr>Review Submission  </vt:lpstr>
      <vt:lpstr>Review Submission</vt:lpstr>
      <vt:lpstr>Review Day - Preparation</vt:lpstr>
      <vt:lpstr>Review Day - Presentation</vt:lpstr>
      <vt:lpstr>Review Day - Interview</vt:lpstr>
      <vt:lpstr>Review Day – Written Exercise</vt:lpstr>
      <vt:lpstr>Results </vt:lpstr>
      <vt:lpstr>GOOD LUCK</vt:lpstr>
      <vt:lpstr> Chartered Professional Review Presentation</vt:lpstr>
      <vt:lpstr>Contents</vt:lpstr>
      <vt:lpstr>Concession Piles</vt:lpstr>
      <vt:lpstr>LUL Concession Trial Pile</vt:lpstr>
      <vt:lpstr>LUL Concession Piles</vt:lpstr>
      <vt:lpstr>In-Tunnel Monitoring Analysis</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Article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Show</dc:creator>
  <cp:lastModifiedBy>Waldron, Francesca</cp:lastModifiedBy>
  <cp:revision>196</cp:revision>
  <cp:lastPrinted>2018-02-20T15:07:05Z</cp:lastPrinted>
  <dcterms:created xsi:type="dcterms:W3CDTF">2014-11-28T11:36:53Z</dcterms:created>
  <dcterms:modified xsi:type="dcterms:W3CDTF">2018-02-20T18:27:27Z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heme">
    <vt:lpwstr>Cool</vt:lpwstr>
  </property>
  <property fmtid="{D5CDD505-2E9C-101B-9397-08002B2CF9AE}" pid="3" name="DocRiskLevel">
    <vt:lpwstr/>
  </property>
  <property fmtid="{D5CDD505-2E9C-101B-9397-08002B2CF9AE}" pid="4" name="DocRiskLevelWizardText">
    <vt:lpwstr>Atkins Baseline</vt:lpwstr>
  </property>
  <property fmtid="{D5CDD505-2E9C-101B-9397-08002B2CF9AE}" pid="5" name="DocRiskLevelWizardMarker">
    <vt:lpwstr/>
  </property>
</Properties>
</file>